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 id="2147483709" r:id="rId5"/>
    <p:sldMasterId id="2147483718" r:id="rId6"/>
  </p:sldMasterIdLst>
  <p:notesMasterIdLst>
    <p:notesMasterId r:id="rId32"/>
  </p:notesMasterIdLst>
  <p:sldIdLst>
    <p:sldId id="995" r:id="rId7"/>
    <p:sldId id="1244" r:id="rId8"/>
    <p:sldId id="1013" r:id="rId9"/>
    <p:sldId id="264" r:id="rId10"/>
    <p:sldId id="257" r:id="rId11"/>
    <p:sldId id="714" r:id="rId12"/>
    <p:sldId id="760" r:id="rId13"/>
    <p:sldId id="1256" r:id="rId14"/>
    <p:sldId id="1249" r:id="rId15"/>
    <p:sldId id="1254" r:id="rId16"/>
    <p:sldId id="769" r:id="rId17"/>
    <p:sldId id="1251" r:id="rId18"/>
    <p:sldId id="1250" r:id="rId19"/>
    <p:sldId id="1252" r:id="rId20"/>
    <p:sldId id="1257" r:id="rId21"/>
    <p:sldId id="1255" r:id="rId22"/>
    <p:sldId id="822" r:id="rId23"/>
    <p:sldId id="1247" r:id="rId24"/>
    <p:sldId id="1246" r:id="rId25"/>
    <p:sldId id="1248" r:id="rId26"/>
    <p:sldId id="1258" r:id="rId27"/>
    <p:sldId id="1245" r:id="rId28"/>
    <p:sldId id="1253" r:id="rId29"/>
    <p:sldId id="1259" r:id="rId30"/>
    <p:sldId id="114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995"/>
            <p14:sldId id="1244"/>
            <p14:sldId id="1013"/>
            <p14:sldId id="264"/>
            <p14:sldId id="257"/>
            <p14:sldId id="714"/>
            <p14:sldId id="760"/>
            <p14:sldId id="1256"/>
            <p14:sldId id="1249"/>
            <p14:sldId id="1254"/>
            <p14:sldId id="769"/>
            <p14:sldId id="1251"/>
            <p14:sldId id="1250"/>
            <p14:sldId id="1252"/>
            <p14:sldId id="1257"/>
            <p14:sldId id="1255"/>
            <p14:sldId id="822"/>
            <p14:sldId id="1247"/>
            <p14:sldId id="1246"/>
            <p14:sldId id="1248"/>
            <p14:sldId id="1258"/>
            <p14:sldId id="1245"/>
            <p14:sldId id="1253"/>
            <p14:sldId id="1259"/>
            <p14:sldId id="11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8EF"/>
    <a:srgbClr val="DDE8F6"/>
    <a:srgbClr val="F9ADB3"/>
    <a:srgbClr val="FFB1B6"/>
    <a:srgbClr val="DF6068"/>
    <a:srgbClr val="FFD3D6"/>
    <a:srgbClr val="F8AEB5"/>
    <a:srgbClr val="F7ADB4"/>
    <a:srgbClr val="FFFFCC"/>
    <a:srgbClr val="C9F3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C6EFC-9F4E-400A-82E2-4F9752824315}" v="2" dt="2020-05-06T17:49:01.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55" autoAdjust="0"/>
    <p:restoredTop sz="88815" autoAdjust="0"/>
  </p:normalViewPr>
  <p:slideViewPr>
    <p:cSldViewPr snapToGrid="0" snapToObjects="1">
      <p:cViewPr varScale="1">
        <p:scale>
          <a:sx n="78" d="100"/>
          <a:sy n="78" d="100"/>
        </p:scale>
        <p:origin x="1037"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ling O'Donnell" userId="dd16d55d8b2790dc" providerId="LiveId" clId="{26306A23-CC1B-4060-966B-92DCC657643A}"/>
    <pc:docChg chg="undo custSel addSld delSld modSld addSection delSection modSection">
      <pc:chgData name="Aisling O'Donnell" userId="dd16d55d8b2790dc" providerId="LiveId" clId="{26306A23-CC1B-4060-966B-92DCC657643A}" dt="2020-01-10T13:06:35.074" v="32"/>
      <pc:docMkLst>
        <pc:docMk/>
      </pc:docMkLst>
      <pc:sldChg chg="add del">
        <pc:chgData name="Aisling O'Donnell" userId="dd16d55d8b2790dc" providerId="LiveId" clId="{26306A23-CC1B-4060-966B-92DCC657643A}" dt="2020-01-10T13:03:29.011" v="5" actId="47"/>
        <pc:sldMkLst>
          <pc:docMk/>
          <pc:sldMk cId="4178385885" sldId="257"/>
        </pc:sldMkLst>
      </pc:sldChg>
      <pc:sldChg chg="add del">
        <pc:chgData name="Aisling O'Donnell" userId="dd16d55d8b2790dc" providerId="LiveId" clId="{26306A23-CC1B-4060-966B-92DCC657643A}" dt="2020-01-10T13:05:28.728" v="24" actId="47"/>
        <pc:sldMkLst>
          <pc:docMk/>
          <pc:sldMk cId="3630246482" sldId="365"/>
        </pc:sldMkLst>
      </pc:sldChg>
      <pc:sldChg chg="add del">
        <pc:chgData name="Aisling O'Donnell" userId="dd16d55d8b2790dc" providerId="LiveId" clId="{26306A23-CC1B-4060-966B-92DCC657643A}" dt="2020-01-10T13:05:23.656" v="23" actId="47"/>
        <pc:sldMkLst>
          <pc:docMk/>
          <pc:sldMk cId="1875013967" sldId="397"/>
        </pc:sldMkLst>
      </pc:sldChg>
      <pc:sldChg chg="del">
        <pc:chgData name="Aisling O'Donnell" userId="dd16d55d8b2790dc" providerId="LiveId" clId="{26306A23-CC1B-4060-966B-92DCC657643A}" dt="2020-01-10T13:03:09.117" v="0" actId="47"/>
        <pc:sldMkLst>
          <pc:docMk/>
          <pc:sldMk cId="199119614" sldId="617"/>
        </pc:sldMkLst>
      </pc:sldChg>
      <pc:sldChg chg="modSp add del">
        <pc:chgData name="Aisling O'Donnell" userId="dd16d55d8b2790dc" providerId="LiveId" clId="{26306A23-CC1B-4060-966B-92DCC657643A}" dt="2020-01-10T13:06:03.340" v="26" actId="255"/>
        <pc:sldMkLst>
          <pc:docMk/>
          <pc:sldMk cId="4062062241" sldId="714"/>
        </pc:sldMkLst>
        <pc:spChg chg="mod">
          <ac:chgData name="Aisling O'Donnell" userId="dd16d55d8b2790dc" providerId="LiveId" clId="{26306A23-CC1B-4060-966B-92DCC657643A}" dt="2020-01-10T13:06:03.340" v="26" actId="255"/>
          <ac:spMkLst>
            <pc:docMk/>
            <pc:sldMk cId="4062062241" sldId="714"/>
            <ac:spMk id="22" creationId="{10DE629B-225D-4276-8FA0-615025A19D2C}"/>
          </ac:spMkLst>
        </pc:spChg>
        <pc:spChg chg="mod">
          <ac:chgData name="Aisling O'Donnell" userId="dd16d55d8b2790dc" providerId="LiveId" clId="{26306A23-CC1B-4060-966B-92DCC657643A}" dt="2020-01-10T13:06:03.340" v="26" actId="255"/>
          <ac:spMkLst>
            <pc:docMk/>
            <pc:sldMk cId="4062062241" sldId="714"/>
            <ac:spMk id="25" creationId="{FF2F8BF6-BDA2-432E-B042-9E0C6BE29C30}"/>
          </ac:spMkLst>
        </pc:spChg>
        <pc:spChg chg="mod">
          <ac:chgData name="Aisling O'Donnell" userId="dd16d55d8b2790dc" providerId="LiveId" clId="{26306A23-CC1B-4060-966B-92DCC657643A}" dt="2020-01-10T13:06:03.340" v="26" actId="255"/>
          <ac:spMkLst>
            <pc:docMk/>
            <pc:sldMk cId="4062062241" sldId="714"/>
            <ac:spMk id="27" creationId="{001CFEF7-42AC-4E0D-959C-7DD6150B6DE3}"/>
          </ac:spMkLst>
        </pc:spChg>
        <pc:spChg chg="mod">
          <ac:chgData name="Aisling O'Donnell" userId="dd16d55d8b2790dc" providerId="LiveId" clId="{26306A23-CC1B-4060-966B-92DCC657643A}" dt="2020-01-10T13:06:03.340" v="26" actId="255"/>
          <ac:spMkLst>
            <pc:docMk/>
            <pc:sldMk cId="4062062241" sldId="714"/>
            <ac:spMk id="28" creationId="{00000000-0000-0000-0000-000000000000}"/>
          </ac:spMkLst>
        </pc:spChg>
        <pc:spChg chg="mod">
          <ac:chgData name="Aisling O'Donnell" userId="dd16d55d8b2790dc" providerId="LiveId" clId="{26306A23-CC1B-4060-966B-92DCC657643A}" dt="2020-01-10T13:06:03.340" v="26" actId="255"/>
          <ac:spMkLst>
            <pc:docMk/>
            <pc:sldMk cId="4062062241" sldId="714"/>
            <ac:spMk id="34" creationId="{F6A8BE44-1A33-E14F-A93D-56C9FC45491D}"/>
          </ac:spMkLst>
        </pc:spChg>
        <pc:spChg chg="mod">
          <ac:chgData name="Aisling O'Donnell" userId="dd16d55d8b2790dc" providerId="LiveId" clId="{26306A23-CC1B-4060-966B-92DCC657643A}" dt="2020-01-10T13:06:03.340" v="26" actId="255"/>
          <ac:spMkLst>
            <pc:docMk/>
            <pc:sldMk cId="4062062241" sldId="714"/>
            <ac:spMk id="39" creationId="{4FEDFDFF-534F-4B44-8174-C7BF69F72672}"/>
          </ac:spMkLst>
        </pc:spChg>
        <pc:spChg chg="mod">
          <ac:chgData name="Aisling O'Donnell" userId="dd16d55d8b2790dc" providerId="LiveId" clId="{26306A23-CC1B-4060-966B-92DCC657643A}" dt="2020-01-10T13:06:03.340" v="26" actId="255"/>
          <ac:spMkLst>
            <pc:docMk/>
            <pc:sldMk cId="4062062241" sldId="714"/>
            <ac:spMk id="41" creationId="{5F3F5310-6DE5-4B33-846C-0D77C1D35DAD}"/>
          </ac:spMkLst>
        </pc:spChg>
        <pc:spChg chg="mod">
          <ac:chgData name="Aisling O'Donnell" userId="dd16d55d8b2790dc" providerId="LiveId" clId="{26306A23-CC1B-4060-966B-92DCC657643A}" dt="2020-01-10T13:06:03.340" v="26" actId="255"/>
          <ac:spMkLst>
            <pc:docMk/>
            <pc:sldMk cId="4062062241" sldId="714"/>
            <ac:spMk id="49" creationId="{00000000-0000-0000-0000-000000000000}"/>
          </ac:spMkLst>
        </pc:spChg>
      </pc:sldChg>
      <pc:sldChg chg="modSp add del">
        <pc:chgData name="Aisling O'Donnell" userId="dd16d55d8b2790dc" providerId="LiveId" clId="{26306A23-CC1B-4060-966B-92DCC657643A}" dt="2020-01-10T13:05:46.518" v="25" actId="1076"/>
        <pc:sldMkLst>
          <pc:docMk/>
          <pc:sldMk cId="2019842873" sldId="733"/>
        </pc:sldMkLst>
        <pc:picChg chg="mod">
          <ac:chgData name="Aisling O'Donnell" userId="dd16d55d8b2790dc" providerId="LiveId" clId="{26306A23-CC1B-4060-966B-92DCC657643A}" dt="2020-01-10T13:05:46.518" v="25" actId="1076"/>
          <ac:picMkLst>
            <pc:docMk/>
            <pc:sldMk cId="2019842873" sldId="733"/>
            <ac:picMk id="11" creationId="{D6251267-0555-40BB-B9FB-14C3DE380B08}"/>
          </ac:picMkLst>
        </pc:picChg>
      </pc:sldChg>
      <pc:sldChg chg="add del">
        <pc:chgData name="Aisling O'Donnell" userId="dd16d55d8b2790dc" providerId="LiveId" clId="{26306A23-CC1B-4060-966B-92DCC657643A}" dt="2020-01-10T13:03:29.011" v="5" actId="47"/>
        <pc:sldMkLst>
          <pc:docMk/>
          <pc:sldMk cId="3351908022" sldId="736"/>
        </pc:sldMkLst>
      </pc:sldChg>
      <pc:sldChg chg="modSp add del">
        <pc:chgData name="Aisling O'Donnell" userId="dd16d55d8b2790dc" providerId="LiveId" clId="{26306A23-CC1B-4060-966B-92DCC657643A}" dt="2020-01-10T13:03:57.142" v="7" actId="255"/>
        <pc:sldMkLst>
          <pc:docMk/>
          <pc:sldMk cId="852412530" sldId="746"/>
        </pc:sldMkLst>
        <pc:spChg chg="mod">
          <ac:chgData name="Aisling O'Donnell" userId="dd16d55d8b2790dc" providerId="LiveId" clId="{26306A23-CC1B-4060-966B-92DCC657643A}" dt="2020-01-10T13:03:57.142" v="7" actId="255"/>
          <ac:spMkLst>
            <pc:docMk/>
            <pc:sldMk cId="852412530" sldId="746"/>
            <ac:spMk id="22" creationId="{51B9816C-176F-40D3-89AF-135CFE9AA8E0}"/>
          </ac:spMkLst>
        </pc:spChg>
        <pc:spChg chg="mod">
          <ac:chgData name="Aisling O'Donnell" userId="dd16d55d8b2790dc" providerId="LiveId" clId="{26306A23-CC1B-4060-966B-92DCC657643A}" dt="2020-01-10T13:03:57.142" v="7" actId="255"/>
          <ac:spMkLst>
            <pc:docMk/>
            <pc:sldMk cId="852412530" sldId="746"/>
            <ac:spMk id="23" creationId="{17881E59-487E-4B41-A8F7-D62A334777C7}"/>
          </ac:spMkLst>
        </pc:spChg>
        <pc:spChg chg="mod">
          <ac:chgData name="Aisling O'Donnell" userId="dd16d55d8b2790dc" providerId="LiveId" clId="{26306A23-CC1B-4060-966B-92DCC657643A}" dt="2020-01-10T13:03:57.142" v="7" actId="255"/>
          <ac:spMkLst>
            <pc:docMk/>
            <pc:sldMk cId="852412530" sldId="746"/>
            <ac:spMk id="25" creationId="{C65A25E6-6942-4852-B8C5-3E63A7549C7D}"/>
          </ac:spMkLst>
        </pc:spChg>
        <pc:spChg chg="mod">
          <ac:chgData name="Aisling O'Donnell" userId="dd16d55d8b2790dc" providerId="LiveId" clId="{26306A23-CC1B-4060-966B-92DCC657643A}" dt="2020-01-10T13:03:57.142" v="7" actId="255"/>
          <ac:spMkLst>
            <pc:docMk/>
            <pc:sldMk cId="852412530" sldId="746"/>
            <ac:spMk id="29" creationId="{79C6B5A8-62B7-4FCB-872C-6E63A5188094}"/>
          </ac:spMkLst>
        </pc:spChg>
        <pc:spChg chg="mod">
          <ac:chgData name="Aisling O'Donnell" userId="dd16d55d8b2790dc" providerId="LiveId" clId="{26306A23-CC1B-4060-966B-92DCC657643A}" dt="2020-01-10T13:03:57.142" v="7" actId="255"/>
          <ac:spMkLst>
            <pc:docMk/>
            <pc:sldMk cId="852412530" sldId="746"/>
            <ac:spMk id="60" creationId="{437A2213-B05C-4459-9728-44CA067F317C}"/>
          </ac:spMkLst>
        </pc:spChg>
        <pc:picChg chg="mod">
          <ac:chgData name="Aisling O'Donnell" userId="dd16d55d8b2790dc" providerId="LiveId" clId="{26306A23-CC1B-4060-966B-92DCC657643A}" dt="2020-01-10T13:03:57.142" v="7" actId="255"/>
          <ac:picMkLst>
            <pc:docMk/>
            <pc:sldMk cId="852412530" sldId="746"/>
            <ac:picMk id="26" creationId="{A70BA516-87B8-490A-B6A8-20139344EB9D}"/>
          </ac:picMkLst>
        </pc:picChg>
        <pc:picChg chg="mod">
          <ac:chgData name="Aisling O'Donnell" userId="dd16d55d8b2790dc" providerId="LiveId" clId="{26306A23-CC1B-4060-966B-92DCC657643A}" dt="2020-01-10T13:03:57.142" v="7" actId="255"/>
          <ac:picMkLst>
            <pc:docMk/>
            <pc:sldMk cId="852412530" sldId="746"/>
            <ac:picMk id="65" creationId="{1D0270F8-3E88-4621-9539-221CD4E5B27F}"/>
          </ac:picMkLst>
        </pc:picChg>
      </pc:sldChg>
      <pc:sldChg chg="addSp delSp modSp add del delAnim">
        <pc:chgData name="Aisling O'Donnell" userId="dd16d55d8b2790dc" providerId="LiveId" clId="{26306A23-CC1B-4060-966B-92DCC657643A}" dt="2020-01-10T13:06:31.935" v="30" actId="1076"/>
        <pc:sldMkLst>
          <pc:docMk/>
          <pc:sldMk cId="929329485" sldId="760"/>
        </pc:sldMkLst>
        <pc:spChg chg="mod">
          <ac:chgData name="Aisling O'Donnell" userId="dd16d55d8b2790dc" providerId="LiveId" clId="{26306A23-CC1B-4060-966B-92DCC657643A}" dt="2020-01-10T13:06:31.935" v="30" actId="1076"/>
          <ac:spMkLst>
            <pc:docMk/>
            <pc:sldMk cId="929329485" sldId="760"/>
            <ac:spMk id="8" creationId="{0D88C985-60A7-4A89-AC9C-FBF2318E84F1}"/>
          </ac:spMkLst>
        </pc:spChg>
        <pc:spChg chg="del">
          <ac:chgData name="Aisling O'Donnell" userId="dd16d55d8b2790dc" providerId="LiveId" clId="{26306A23-CC1B-4060-966B-92DCC657643A}" dt="2020-01-10T13:04:08.102" v="9" actId="478"/>
          <ac:spMkLst>
            <pc:docMk/>
            <pc:sldMk cId="929329485" sldId="760"/>
            <ac:spMk id="9" creationId="{C6E20730-42EB-4D2A-899D-79DB322B93F5}"/>
          </ac:spMkLst>
        </pc:spChg>
        <pc:spChg chg="del">
          <ac:chgData name="Aisling O'Donnell" userId="dd16d55d8b2790dc" providerId="LiveId" clId="{26306A23-CC1B-4060-966B-92DCC657643A}" dt="2020-01-10T13:04:08.102" v="9" actId="478"/>
          <ac:spMkLst>
            <pc:docMk/>
            <pc:sldMk cId="929329485" sldId="760"/>
            <ac:spMk id="10" creationId="{0A22CEAF-6852-4D36-BCBE-121829313BCC}"/>
          </ac:spMkLst>
        </pc:spChg>
        <pc:spChg chg="del">
          <ac:chgData name="Aisling O'Donnell" userId="dd16d55d8b2790dc" providerId="LiveId" clId="{26306A23-CC1B-4060-966B-92DCC657643A}" dt="2020-01-10T13:04:08.102" v="9" actId="478"/>
          <ac:spMkLst>
            <pc:docMk/>
            <pc:sldMk cId="929329485" sldId="760"/>
            <ac:spMk id="11" creationId="{A39EB697-9A81-49C6-8E8F-38F6778F85EE}"/>
          </ac:spMkLst>
        </pc:spChg>
        <pc:spChg chg="del">
          <ac:chgData name="Aisling O'Donnell" userId="dd16d55d8b2790dc" providerId="LiveId" clId="{26306A23-CC1B-4060-966B-92DCC657643A}" dt="2020-01-10T13:04:08.102" v="9" actId="478"/>
          <ac:spMkLst>
            <pc:docMk/>
            <pc:sldMk cId="929329485" sldId="760"/>
            <ac:spMk id="14" creationId="{F424EE92-BCB4-42FB-A4EE-E15BCED1E598}"/>
          </ac:spMkLst>
        </pc:spChg>
        <pc:spChg chg="mod">
          <ac:chgData name="Aisling O'Donnell" userId="dd16d55d8b2790dc" providerId="LiveId" clId="{26306A23-CC1B-4060-966B-92DCC657643A}" dt="2020-01-10T13:04:11.596" v="10" actId="403"/>
          <ac:spMkLst>
            <pc:docMk/>
            <pc:sldMk cId="929329485" sldId="760"/>
            <ac:spMk id="15" creationId="{A8A65563-AA37-404A-AE4D-A3BC086967A6}"/>
          </ac:spMkLst>
        </pc:spChg>
        <pc:spChg chg="del">
          <ac:chgData name="Aisling O'Donnell" userId="dd16d55d8b2790dc" providerId="LiveId" clId="{26306A23-CC1B-4060-966B-92DCC657643A}" dt="2020-01-10T13:04:08.102" v="9" actId="478"/>
          <ac:spMkLst>
            <pc:docMk/>
            <pc:sldMk cId="929329485" sldId="760"/>
            <ac:spMk id="18" creationId="{ACBC0530-3E5E-4BA8-85A3-16326046883E}"/>
          </ac:spMkLst>
        </pc:spChg>
        <pc:spChg chg="del">
          <ac:chgData name="Aisling O'Donnell" userId="dd16d55d8b2790dc" providerId="LiveId" clId="{26306A23-CC1B-4060-966B-92DCC657643A}" dt="2020-01-10T13:04:08.102" v="9" actId="478"/>
          <ac:spMkLst>
            <pc:docMk/>
            <pc:sldMk cId="929329485" sldId="760"/>
            <ac:spMk id="19" creationId="{338EE79F-8D3F-4482-A27F-7D27949EB6F4}"/>
          </ac:spMkLst>
        </pc:spChg>
        <pc:spChg chg="del">
          <ac:chgData name="Aisling O'Donnell" userId="dd16d55d8b2790dc" providerId="LiveId" clId="{26306A23-CC1B-4060-966B-92DCC657643A}" dt="2020-01-10T13:04:08.102" v="9" actId="478"/>
          <ac:spMkLst>
            <pc:docMk/>
            <pc:sldMk cId="929329485" sldId="760"/>
            <ac:spMk id="20" creationId="{DC2FA0A9-98DD-4D87-B547-583268E2B02D}"/>
          </ac:spMkLst>
        </pc:spChg>
        <pc:picChg chg="del">
          <ac:chgData name="Aisling O'Donnell" userId="dd16d55d8b2790dc" providerId="LiveId" clId="{26306A23-CC1B-4060-966B-92DCC657643A}" dt="2020-01-10T13:04:08.102" v="9" actId="478"/>
          <ac:picMkLst>
            <pc:docMk/>
            <pc:sldMk cId="929329485" sldId="760"/>
            <ac:picMk id="12" creationId="{9309DC53-4886-4A4E-B753-456B993FAA18}"/>
          </ac:picMkLst>
        </pc:picChg>
        <pc:picChg chg="del">
          <ac:chgData name="Aisling O'Donnell" userId="dd16d55d8b2790dc" providerId="LiveId" clId="{26306A23-CC1B-4060-966B-92DCC657643A}" dt="2020-01-10T13:04:08.102" v="9" actId="478"/>
          <ac:picMkLst>
            <pc:docMk/>
            <pc:sldMk cId="929329485" sldId="760"/>
            <ac:picMk id="17" creationId="{862B29B9-A978-4A55-A44C-97DFFA39B75A}"/>
          </ac:picMkLst>
        </pc:picChg>
        <pc:picChg chg="add">
          <ac:chgData name="Aisling O'Donnell" userId="dd16d55d8b2790dc" providerId="LiveId" clId="{26306A23-CC1B-4060-966B-92DCC657643A}" dt="2020-01-10T13:06:29.866" v="29"/>
          <ac:picMkLst>
            <pc:docMk/>
            <pc:sldMk cId="929329485" sldId="760"/>
            <ac:picMk id="21" creationId="{22C0FA93-83D0-41FD-865C-849464147096}"/>
          </ac:picMkLst>
        </pc:picChg>
      </pc:sldChg>
      <pc:sldChg chg="modSp add del">
        <pc:chgData name="Aisling O'Donnell" userId="dd16d55d8b2790dc" providerId="LiveId" clId="{26306A23-CC1B-4060-966B-92DCC657643A}" dt="2020-01-10T13:06:19.382" v="28" actId="47"/>
        <pc:sldMkLst>
          <pc:docMk/>
          <pc:sldMk cId="3869553985" sldId="768"/>
        </pc:sldMkLst>
        <pc:spChg chg="mod">
          <ac:chgData name="Aisling O'Donnell" userId="dd16d55d8b2790dc" providerId="LiveId" clId="{26306A23-CC1B-4060-966B-92DCC657643A}" dt="2020-01-10T13:04:03.558" v="8" actId="403"/>
          <ac:spMkLst>
            <pc:docMk/>
            <pc:sldMk cId="3869553985" sldId="768"/>
            <ac:spMk id="12" creationId="{483E3D98-9FF5-4FB2-8129-C45365D9F50C}"/>
          </ac:spMkLst>
        </pc:spChg>
        <pc:spChg chg="mod">
          <ac:chgData name="Aisling O'Donnell" userId="dd16d55d8b2790dc" providerId="LiveId" clId="{26306A23-CC1B-4060-966B-92DCC657643A}" dt="2020-01-10T13:04:03.558" v="8" actId="403"/>
          <ac:spMkLst>
            <pc:docMk/>
            <pc:sldMk cId="3869553985" sldId="768"/>
            <ac:spMk id="14" creationId="{24814BD5-2B74-484A-9516-125E73E8D654}"/>
          </ac:spMkLst>
        </pc:spChg>
        <pc:spChg chg="mod">
          <ac:chgData name="Aisling O'Donnell" userId="dd16d55d8b2790dc" providerId="LiveId" clId="{26306A23-CC1B-4060-966B-92DCC657643A}" dt="2020-01-10T13:04:03.558" v="8" actId="403"/>
          <ac:spMkLst>
            <pc:docMk/>
            <pc:sldMk cId="3869553985" sldId="768"/>
            <ac:spMk id="17" creationId="{8DB6D8D6-AFDC-4557-92F9-965F3961910C}"/>
          </ac:spMkLst>
        </pc:spChg>
        <pc:spChg chg="mod">
          <ac:chgData name="Aisling O'Donnell" userId="dd16d55d8b2790dc" providerId="LiveId" clId="{26306A23-CC1B-4060-966B-92DCC657643A}" dt="2020-01-10T13:04:03.558" v="8" actId="403"/>
          <ac:spMkLst>
            <pc:docMk/>
            <pc:sldMk cId="3869553985" sldId="768"/>
            <ac:spMk id="18" creationId="{FDBC6DD3-63D8-45DC-8EDE-4EBC2525BFF6}"/>
          </ac:spMkLst>
        </pc:spChg>
        <pc:spChg chg="mod">
          <ac:chgData name="Aisling O'Donnell" userId="dd16d55d8b2790dc" providerId="LiveId" clId="{26306A23-CC1B-4060-966B-92DCC657643A}" dt="2020-01-10T13:04:03.558" v="8" actId="403"/>
          <ac:spMkLst>
            <pc:docMk/>
            <pc:sldMk cId="3869553985" sldId="768"/>
            <ac:spMk id="19" creationId="{7CB25569-4505-40D0-97A5-01632DE30079}"/>
          </ac:spMkLst>
        </pc:spChg>
        <pc:spChg chg="mod">
          <ac:chgData name="Aisling O'Donnell" userId="dd16d55d8b2790dc" providerId="LiveId" clId="{26306A23-CC1B-4060-966B-92DCC657643A}" dt="2020-01-10T13:04:03.558" v="8" actId="403"/>
          <ac:spMkLst>
            <pc:docMk/>
            <pc:sldMk cId="3869553985" sldId="768"/>
            <ac:spMk id="20" creationId="{2F38785A-50C1-4A5A-8D62-203A770CF31D}"/>
          </ac:spMkLst>
        </pc:spChg>
        <pc:spChg chg="mod">
          <ac:chgData name="Aisling O'Donnell" userId="dd16d55d8b2790dc" providerId="LiveId" clId="{26306A23-CC1B-4060-966B-92DCC657643A}" dt="2020-01-10T13:04:03.558" v="8" actId="403"/>
          <ac:spMkLst>
            <pc:docMk/>
            <pc:sldMk cId="3869553985" sldId="768"/>
            <ac:spMk id="21" creationId="{5204D15C-8EC2-4461-AFB2-E37383FAC6C9}"/>
          </ac:spMkLst>
        </pc:spChg>
        <pc:spChg chg="mod">
          <ac:chgData name="Aisling O'Donnell" userId="dd16d55d8b2790dc" providerId="LiveId" clId="{26306A23-CC1B-4060-966B-92DCC657643A}" dt="2020-01-10T13:04:03.558" v="8" actId="403"/>
          <ac:spMkLst>
            <pc:docMk/>
            <pc:sldMk cId="3869553985" sldId="768"/>
            <ac:spMk id="22" creationId="{51B9816C-176F-40D3-89AF-135CFE9AA8E0}"/>
          </ac:spMkLst>
        </pc:spChg>
        <pc:spChg chg="mod">
          <ac:chgData name="Aisling O'Donnell" userId="dd16d55d8b2790dc" providerId="LiveId" clId="{26306A23-CC1B-4060-966B-92DCC657643A}" dt="2020-01-10T13:04:03.558" v="8" actId="403"/>
          <ac:spMkLst>
            <pc:docMk/>
            <pc:sldMk cId="3869553985" sldId="768"/>
            <ac:spMk id="29" creationId="{79C6B5A8-62B7-4FCB-872C-6E63A5188094}"/>
          </ac:spMkLst>
        </pc:spChg>
      </pc:sldChg>
      <pc:sldChg chg="addSp delSp modSp add del">
        <pc:chgData name="Aisling O'Donnell" userId="dd16d55d8b2790dc" providerId="LiveId" clId="{26306A23-CC1B-4060-966B-92DCC657643A}" dt="2020-01-10T13:06:33.566" v="31"/>
        <pc:sldMkLst>
          <pc:docMk/>
          <pc:sldMk cId="504355155" sldId="769"/>
        </pc:sldMkLst>
        <pc:spChg chg="del">
          <ac:chgData name="Aisling O'Donnell" userId="dd16d55d8b2790dc" providerId="LiveId" clId="{26306A23-CC1B-4060-966B-92DCC657643A}" dt="2020-01-10T13:04:27.927" v="12" actId="478"/>
          <ac:spMkLst>
            <pc:docMk/>
            <pc:sldMk cId="504355155" sldId="769"/>
            <ac:spMk id="8" creationId="{0D88C985-60A7-4A89-AC9C-FBF2318E84F1}"/>
          </ac:spMkLst>
        </pc:spChg>
        <pc:spChg chg="mod">
          <ac:chgData name="Aisling O'Donnell" userId="dd16d55d8b2790dc" providerId="LiveId" clId="{26306A23-CC1B-4060-966B-92DCC657643A}" dt="2020-01-10T13:04:42.449" v="14" actId="14100"/>
          <ac:spMkLst>
            <pc:docMk/>
            <pc:sldMk cId="504355155" sldId="769"/>
            <ac:spMk id="13" creationId="{EE8E9A8A-824E-0148-9327-8718655A4E53}"/>
          </ac:spMkLst>
        </pc:spChg>
        <pc:spChg chg="del">
          <ac:chgData name="Aisling O'Donnell" userId="dd16d55d8b2790dc" providerId="LiveId" clId="{26306A23-CC1B-4060-966B-92DCC657643A}" dt="2020-01-10T13:04:24.537" v="11" actId="478"/>
          <ac:spMkLst>
            <pc:docMk/>
            <pc:sldMk cId="504355155" sldId="769"/>
            <ac:spMk id="38" creationId="{8CF6E77F-DF91-47F4-8FC6-C15B98BF14BF}"/>
          </ac:spMkLst>
        </pc:spChg>
        <pc:graphicFrameChg chg="del">
          <ac:chgData name="Aisling O'Donnell" userId="dd16d55d8b2790dc" providerId="LiveId" clId="{26306A23-CC1B-4060-966B-92DCC657643A}" dt="2020-01-10T13:04:24.537" v="11" actId="478"/>
          <ac:graphicFrameMkLst>
            <pc:docMk/>
            <pc:sldMk cId="504355155" sldId="769"/>
            <ac:graphicFrameMk id="40" creationId="{C790D814-1716-42EB-9D62-BA883E60EEDA}"/>
          </ac:graphicFrameMkLst>
        </pc:graphicFrameChg>
        <pc:picChg chg="add mod">
          <ac:chgData name="Aisling O'Donnell" userId="dd16d55d8b2790dc" providerId="LiveId" clId="{26306A23-CC1B-4060-966B-92DCC657643A}" dt="2020-01-10T13:04:45.937" v="15" actId="1076"/>
          <ac:picMkLst>
            <pc:docMk/>
            <pc:sldMk cId="504355155" sldId="769"/>
            <ac:picMk id="7" creationId="{A0D717A0-5584-4437-94D2-A9837A58941C}"/>
          </ac:picMkLst>
        </pc:picChg>
        <pc:picChg chg="add">
          <ac:chgData name="Aisling O'Donnell" userId="dd16d55d8b2790dc" providerId="LiveId" clId="{26306A23-CC1B-4060-966B-92DCC657643A}" dt="2020-01-10T13:06:33.566" v="31"/>
          <ac:picMkLst>
            <pc:docMk/>
            <pc:sldMk cId="504355155" sldId="769"/>
            <ac:picMk id="9" creationId="{9F9E0A95-6A73-452F-939C-FF38D40138B2}"/>
          </ac:picMkLst>
        </pc:picChg>
        <pc:picChg chg="del">
          <ac:chgData name="Aisling O'Donnell" userId="dd16d55d8b2790dc" providerId="LiveId" clId="{26306A23-CC1B-4060-966B-92DCC657643A}" dt="2020-01-10T13:04:24.537" v="11" actId="478"/>
          <ac:picMkLst>
            <pc:docMk/>
            <pc:sldMk cId="504355155" sldId="769"/>
            <ac:picMk id="39" creationId="{035F0E56-B56B-469D-88F5-2128606B83C0}"/>
          </ac:picMkLst>
        </pc:picChg>
      </pc:sldChg>
      <pc:sldChg chg="addSp delSp modSp add del">
        <pc:chgData name="Aisling O'Donnell" userId="dd16d55d8b2790dc" providerId="LiveId" clId="{26306A23-CC1B-4060-966B-92DCC657643A}" dt="2020-01-10T13:06:35.074" v="32"/>
        <pc:sldMkLst>
          <pc:docMk/>
          <pc:sldMk cId="4052807744" sldId="822"/>
        </pc:sldMkLst>
        <pc:spChg chg="mod">
          <ac:chgData name="Aisling O'Donnell" userId="dd16d55d8b2790dc" providerId="LiveId" clId="{26306A23-CC1B-4060-966B-92DCC657643A}" dt="2020-01-10T13:06:11.684" v="27" actId="403"/>
          <ac:spMkLst>
            <pc:docMk/>
            <pc:sldMk cId="4052807744" sldId="822"/>
            <ac:spMk id="38" creationId="{C8E3F74E-E710-4514-B873-EC8C69A7EA4B}"/>
          </ac:spMkLst>
        </pc:spChg>
        <pc:picChg chg="add mod">
          <ac:chgData name="Aisling O'Donnell" userId="dd16d55d8b2790dc" providerId="LiveId" clId="{26306A23-CC1B-4060-966B-92DCC657643A}" dt="2020-01-10T13:05:21.135" v="22" actId="1076"/>
          <ac:picMkLst>
            <pc:docMk/>
            <pc:sldMk cId="4052807744" sldId="822"/>
            <ac:picMk id="8" creationId="{8E80B11C-B364-446B-91D4-7EEC63A0CD77}"/>
          </ac:picMkLst>
        </pc:picChg>
        <pc:picChg chg="add">
          <ac:chgData name="Aisling O'Donnell" userId="dd16d55d8b2790dc" providerId="LiveId" clId="{26306A23-CC1B-4060-966B-92DCC657643A}" dt="2020-01-10T13:06:35.074" v="32"/>
          <ac:picMkLst>
            <pc:docMk/>
            <pc:sldMk cId="4052807744" sldId="822"/>
            <ac:picMk id="9" creationId="{4E9BD015-6379-4C27-9164-38B41C32ABD9}"/>
          </ac:picMkLst>
        </pc:picChg>
        <pc:picChg chg="del">
          <ac:chgData name="Aisling O'Donnell" userId="dd16d55d8b2790dc" providerId="LiveId" clId="{26306A23-CC1B-4060-966B-92DCC657643A}" dt="2020-01-10T13:04:56.199" v="17" actId="478"/>
          <ac:picMkLst>
            <pc:docMk/>
            <pc:sldMk cId="4052807744" sldId="822"/>
            <ac:picMk id="30" creationId="{00D9E187-9C06-42B5-9C0E-18338E7DD0E7}"/>
          </ac:picMkLst>
        </pc:picChg>
      </pc:sldChg>
      <pc:sldChg chg="add del">
        <pc:chgData name="Aisling O'Donnell" userId="dd16d55d8b2790dc" providerId="LiveId" clId="{26306A23-CC1B-4060-966B-92DCC657643A}" dt="2020-01-10T13:04:54.082" v="16" actId="47"/>
        <pc:sldMkLst>
          <pc:docMk/>
          <pc:sldMk cId="1688874032" sldId="825"/>
        </pc:sldMkLst>
      </pc:sldChg>
      <pc:sldChg chg="add del">
        <pc:chgData name="Aisling O'Donnell" userId="dd16d55d8b2790dc" providerId="LiveId" clId="{26306A23-CC1B-4060-966B-92DCC657643A}" dt="2020-01-10T13:03:31.042" v="6" actId="47"/>
        <pc:sldMkLst>
          <pc:docMk/>
          <pc:sldMk cId="3206829733" sldId="994"/>
        </pc:sldMkLst>
      </pc:sldChg>
      <pc:sldChg chg="modSp add del">
        <pc:chgData name="Aisling O'Donnell" userId="dd16d55d8b2790dc" providerId="LiveId" clId="{26306A23-CC1B-4060-966B-92DCC657643A}" dt="2020-01-10T13:03:29.011" v="5" actId="47"/>
        <pc:sldMkLst>
          <pc:docMk/>
          <pc:sldMk cId="3584181099" sldId="995"/>
        </pc:sldMkLst>
        <pc:spChg chg="mod">
          <ac:chgData name="Aisling O'Donnell" userId="dd16d55d8b2790dc" providerId="LiveId" clId="{26306A23-CC1B-4060-966B-92DCC657643A}" dt="2020-01-10T13:03:19.773" v="2" actId="20577"/>
          <ac:spMkLst>
            <pc:docMk/>
            <pc:sldMk cId="3584181099" sldId="995"/>
            <ac:spMk id="6" creationId="{00000000-0000-0000-0000-000000000000}"/>
          </ac:spMkLst>
        </pc:spChg>
      </pc:sldChg>
      <pc:sldChg chg="del">
        <pc:chgData name="Aisling O'Donnell" userId="dd16d55d8b2790dc" providerId="LiveId" clId="{26306A23-CC1B-4060-966B-92DCC657643A}" dt="2020-01-10T13:03:23.014" v="3" actId="47"/>
        <pc:sldMkLst>
          <pc:docMk/>
          <pc:sldMk cId="1371896432" sldId="996"/>
        </pc:sldMkLst>
      </pc:sldChg>
      <pc:sldChg chg="add del">
        <pc:chgData name="Aisling O'Donnell" userId="dd16d55d8b2790dc" providerId="LiveId" clId="{26306A23-CC1B-4060-966B-92DCC657643A}" dt="2020-01-10T13:03:29.011" v="5" actId="47"/>
        <pc:sldMkLst>
          <pc:docMk/>
          <pc:sldMk cId="329569485" sldId="1013"/>
        </pc:sldMkLst>
      </pc:sldChg>
      <pc:sldMasterChg chg="addSldLayout delSldLayout">
        <pc:chgData name="Aisling O'Donnell" userId="dd16d55d8b2790dc" providerId="LiveId" clId="{26306A23-CC1B-4060-966B-92DCC657643A}" dt="2020-01-10T13:03:29.011" v="5" actId="47"/>
        <pc:sldMasterMkLst>
          <pc:docMk/>
          <pc:sldMasterMk cId="2592216829" sldId="2147483660"/>
        </pc:sldMasterMkLst>
        <pc:sldLayoutChg chg="add del">
          <pc:chgData name="Aisling O'Donnell" userId="dd16d55d8b2790dc" providerId="LiveId" clId="{26306A23-CC1B-4060-966B-92DCC657643A}" dt="2020-01-10T13:03:29.011" v="5" actId="47"/>
          <pc:sldLayoutMkLst>
            <pc:docMk/>
            <pc:sldMasterMk cId="2592216829" sldId="2147483660"/>
            <pc:sldLayoutMk cId="2856505442" sldId="2147483671"/>
          </pc:sldLayoutMkLst>
        </pc:sldLayoutChg>
        <pc:sldLayoutChg chg="add del">
          <pc:chgData name="Aisling O'Donnell" userId="dd16d55d8b2790dc" providerId="LiveId" clId="{26306A23-CC1B-4060-966B-92DCC657643A}" dt="2020-01-10T13:03:29.011" v="5" actId="47"/>
          <pc:sldLayoutMkLst>
            <pc:docMk/>
            <pc:sldMasterMk cId="2592216829" sldId="2147483660"/>
            <pc:sldLayoutMk cId="3098236165" sldId="2147483672"/>
          </pc:sldLayoutMkLst>
        </pc:sldLayoutChg>
      </pc:sldMasterChg>
    </pc:docChg>
  </pc:docChgLst>
  <pc:docChgLst>
    <pc:chgData name="Aisling O'Donnell" userId="dd16d55d8b2790dc" providerId="LiveId" clId="{1B4C6EFC-9F4E-400A-82E2-4F9752824315}"/>
    <pc:docChg chg="addSld delSld modSld modSection">
      <pc:chgData name="Aisling O'Donnell" userId="dd16d55d8b2790dc" providerId="LiveId" clId="{1B4C6EFC-9F4E-400A-82E2-4F9752824315}" dt="2020-05-06T17:49:04.636" v="2" actId="47"/>
      <pc:docMkLst>
        <pc:docMk/>
      </pc:docMkLst>
      <pc:sldChg chg="add del">
        <pc:chgData name="Aisling O'Donnell" userId="dd16d55d8b2790dc" providerId="LiveId" clId="{1B4C6EFC-9F4E-400A-82E2-4F9752824315}" dt="2020-05-06T17:49:04.636" v="2" actId="47"/>
        <pc:sldMkLst>
          <pc:docMk/>
          <pc:sldMk cId="2762464448" sldId="1126"/>
        </pc:sldMkLst>
      </pc:sldChg>
      <pc:sldChg chg="add">
        <pc:chgData name="Aisling O'Donnell" userId="dd16d55d8b2790dc" providerId="LiveId" clId="{1B4C6EFC-9F4E-400A-82E2-4F9752824315}" dt="2020-05-06T17:49:01.465" v="1"/>
        <pc:sldMkLst>
          <pc:docMk/>
          <pc:sldMk cId="2853145396" sldId="1244"/>
        </pc:sldMkLst>
      </pc:sldChg>
    </pc:docChg>
  </pc:docChgLst>
  <pc:docChgLst>
    <pc:chgData name="Aisling O'Donnell" userId="dd16d55d8b2790dc" providerId="LiveId" clId="{EACB0826-4138-4850-8019-F922827DC827}"/>
    <pc:docChg chg="addSld delSld modSld modSection">
      <pc:chgData name="Aisling O'Donnell" userId="dd16d55d8b2790dc" providerId="LiveId" clId="{EACB0826-4138-4850-8019-F922827DC827}" dt="2020-01-15T11:03:08.356" v="1" actId="47"/>
      <pc:docMkLst>
        <pc:docMk/>
      </pc:docMkLst>
      <pc:sldChg chg="del">
        <pc:chgData name="Aisling O'Donnell" userId="dd16d55d8b2790dc" providerId="LiveId" clId="{EACB0826-4138-4850-8019-F922827DC827}" dt="2020-01-15T11:03:08.356" v="1" actId="47"/>
        <pc:sldMkLst>
          <pc:docMk/>
          <pc:sldMk cId="3351908022" sldId="736"/>
        </pc:sldMkLst>
      </pc:sldChg>
      <pc:sldChg chg="add">
        <pc:chgData name="Aisling O'Donnell" userId="dd16d55d8b2790dc" providerId="LiveId" clId="{EACB0826-4138-4850-8019-F922827DC827}" dt="2020-01-15T11:03:07.262" v="0"/>
        <pc:sldMkLst>
          <pc:docMk/>
          <pc:sldMk cId="4192325802" sldId="1014"/>
        </pc:sldMkLst>
      </pc:sldChg>
    </pc:docChg>
  </pc:docChgLst>
  <pc:docChgLst>
    <pc:chgData name="Aisling O'Donnell" userId="dd16d55d8b2790dc" providerId="LiveId" clId="{62663259-C9FD-4A43-8D70-4921E0ACEDAA}"/>
    <pc:docChg chg="undo custSel addSld delSld modSld modSection">
      <pc:chgData name="Aisling O'Donnell" userId="dd16d55d8b2790dc" providerId="LiveId" clId="{62663259-C9FD-4A43-8D70-4921E0ACEDAA}" dt="2020-03-02T11:12:45.607" v="637" actId="20577"/>
      <pc:docMkLst>
        <pc:docMk/>
      </pc:docMkLst>
      <pc:sldChg chg="addSp delSp modSp">
        <pc:chgData name="Aisling O'Donnell" userId="dd16d55d8b2790dc" providerId="LiveId" clId="{62663259-C9FD-4A43-8D70-4921E0ACEDAA}" dt="2020-02-19T15:00:35.640" v="574" actId="14100"/>
        <pc:sldMkLst>
          <pc:docMk/>
          <pc:sldMk cId="4178385885" sldId="257"/>
        </pc:sldMkLst>
        <pc:spChg chg="mod">
          <ac:chgData name="Aisling O'Donnell" userId="dd16d55d8b2790dc" providerId="LiveId" clId="{62663259-C9FD-4A43-8D70-4921E0ACEDAA}" dt="2020-02-19T14:52:46.594" v="534" actId="14100"/>
          <ac:spMkLst>
            <pc:docMk/>
            <pc:sldMk cId="4178385885" sldId="257"/>
            <ac:spMk id="10" creationId="{7BF831BD-CA92-4F19-AF5F-98F2D644FAC8}"/>
          </ac:spMkLst>
        </pc:spChg>
        <pc:grpChg chg="del mod">
          <ac:chgData name="Aisling O'Donnell" userId="dd16d55d8b2790dc" providerId="LiveId" clId="{62663259-C9FD-4A43-8D70-4921E0ACEDAA}" dt="2020-01-30T11:26:18.216" v="1" actId="478"/>
          <ac:grpSpMkLst>
            <pc:docMk/>
            <pc:sldMk cId="4178385885" sldId="257"/>
            <ac:grpSpMk id="2" creationId="{00000000-0000-0000-0000-000000000000}"/>
          </ac:grpSpMkLst>
        </pc:grpChg>
        <pc:picChg chg="add mod">
          <ac:chgData name="Aisling O'Donnell" userId="dd16d55d8b2790dc" providerId="LiveId" clId="{62663259-C9FD-4A43-8D70-4921E0ACEDAA}" dt="2020-02-19T14:57:56.122" v="556" actId="1076"/>
          <ac:picMkLst>
            <pc:docMk/>
            <pc:sldMk cId="4178385885" sldId="257"/>
            <ac:picMk id="3" creationId="{B61F2F96-4235-447A-93FE-33A076826089}"/>
          </ac:picMkLst>
        </pc:picChg>
        <pc:picChg chg="add mod">
          <ac:chgData name="Aisling O'Donnell" userId="dd16d55d8b2790dc" providerId="LiveId" clId="{62663259-C9FD-4A43-8D70-4921E0ACEDAA}" dt="2020-02-19T14:57:56.122" v="556" actId="1076"/>
          <ac:picMkLst>
            <pc:docMk/>
            <pc:sldMk cId="4178385885" sldId="257"/>
            <ac:picMk id="5" creationId="{2E1378BC-E9DC-49E0-AEC2-7229420D33E0}"/>
          </ac:picMkLst>
        </pc:picChg>
        <pc:picChg chg="add mod">
          <ac:chgData name="Aisling O'Donnell" userId="dd16d55d8b2790dc" providerId="LiveId" clId="{62663259-C9FD-4A43-8D70-4921E0ACEDAA}" dt="2020-02-19T15:00:29.192" v="572" actId="1076"/>
          <ac:picMkLst>
            <pc:docMk/>
            <pc:sldMk cId="4178385885" sldId="257"/>
            <ac:picMk id="7" creationId="{C4B5AF86-6452-488B-9CDD-0C5D59D77C9D}"/>
          </ac:picMkLst>
        </pc:picChg>
        <pc:picChg chg="add del mod">
          <ac:chgData name="Aisling O'Donnell" userId="dd16d55d8b2790dc" providerId="LiveId" clId="{62663259-C9FD-4A43-8D70-4921E0ACEDAA}" dt="2020-02-19T15:00:20.234" v="567" actId="478"/>
          <ac:picMkLst>
            <pc:docMk/>
            <pc:sldMk cId="4178385885" sldId="257"/>
            <ac:picMk id="11" creationId="{69B1F523-998A-492B-8124-380A9E31D4C1}"/>
          </ac:picMkLst>
        </pc:picChg>
        <pc:picChg chg="add mod">
          <ac:chgData name="Aisling O'Donnell" userId="dd16d55d8b2790dc" providerId="LiveId" clId="{62663259-C9FD-4A43-8D70-4921E0ACEDAA}" dt="2020-02-19T15:00:35.640" v="574" actId="14100"/>
          <ac:picMkLst>
            <pc:docMk/>
            <pc:sldMk cId="4178385885" sldId="257"/>
            <ac:picMk id="13" creationId="{68AAF882-D962-4F76-90A7-D6CC01146DCD}"/>
          </ac:picMkLst>
        </pc:picChg>
      </pc:sldChg>
      <pc:sldChg chg="add del">
        <pc:chgData name="Aisling O'Donnell" userId="dd16d55d8b2790dc" providerId="LiveId" clId="{62663259-C9FD-4A43-8D70-4921E0ACEDAA}" dt="2020-02-19T15:01:52.654" v="576" actId="47"/>
        <pc:sldMkLst>
          <pc:docMk/>
          <pc:sldMk cId="761920093" sldId="261"/>
        </pc:sldMkLst>
      </pc:sldChg>
      <pc:sldChg chg="addSp delSp modSp add">
        <pc:chgData name="Aisling O'Donnell" userId="dd16d55d8b2790dc" providerId="LiveId" clId="{62663259-C9FD-4A43-8D70-4921E0ACEDAA}" dt="2020-02-19T14:51:16.890" v="480" actId="20577"/>
        <pc:sldMkLst>
          <pc:docMk/>
          <pc:sldMk cId="2469666323" sldId="264"/>
        </pc:sldMkLst>
        <pc:spChg chg="mod">
          <ac:chgData name="Aisling O'Donnell" userId="dd16d55d8b2790dc" providerId="LiveId" clId="{62663259-C9FD-4A43-8D70-4921E0ACEDAA}" dt="2020-02-19T14:50:43.898" v="443" actId="14100"/>
          <ac:spMkLst>
            <pc:docMk/>
            <pc:sldMk cId="2469666323" sldId="264"/>
            <ac:spMk id="16" creationId="{A112A969-8EC7-48E2-AFD5-2DE010F54BB8}"/>
          </ac:spMkLst>
        </pc:spChg>
        <pc:spChg chg="mod">
          <ac:chgData name="Aisling O'Donnell" userId="dd16d55d8b2790dc" providerId="LiveId" clId="{62663259-C9FD-4A43-8D70-4921E0ACEDAA}" dt="2020-02-19T14:50:43.898" v="443" actId="14100"/>
          <ac:spMkLst>
            <pc:docMk/>
            <pc:sldMk cId="2469666323" sldId="264"/>
            <ac:spMk id="17" creationId="{013C2A48-DEAE-43F0-9670-87496F712A6D}"/>
          </ac:spMkLst>
        </pc:spChg>
        <pc:spChg chg="mod">
          <ac:chgData name="Aisling O'Donnell" userId="dd16d55d8b2790dc" providerId="LiveId" clId="{62663259-C9FD-4A43-8D70-4921E0ACEDAA}" dt="2020-02-19T14:51:16.890" v="480" actId="20577"/>
          <ac:spMkLst>
            <pc:docMk/>
            <pc:sldMk cId="2469666323" sldId="264"/>
            <ac:spMk id="18" creationId="{2F0A62D5-0521-4DDB-90EE-0F35C95160D1}"/>
          </ac:spMkLst>
        </pc:spChg>
        <pc:spChg chg="mod">
          <ac:chgData name="Aisling O'Donnell" userId="dd16d55d8b2790dc" providerId="LiveId" clId="{62663259-C9FD-4A43-8D70-4921E0ACEDAA}" dt="2020-02-19T14:50:43.898" v="443" actId="14100"/>
          <ac:spMkLst>
            <pc:docMk/>
            <pc:sldMk cId="2469666323" sldId="264"/>
            <ac:spMk id="19" creationId="{03CFFCAE-5E33-4FA1-8370-FD372D59A559}"/>
          </ac:spMkLst>
        </pc:spChg>
        <pc:spChg chg="add del mod">
          <ac:chgData name="Aisling O'Donnell" userId="dd16d55d8b2790dc" providerId="LiveId" clId="{62663259-C9FD-4A43-8D70-4921E0ACEDAA}" dt="2020-02-19T14:49:25.834" v="186"/>
          <ac:spMkLst>
            <pc:docMk/>
            <pc:sldMk cId="2469666323" sldId="264"/>
            <ac:spMk id="20" creationId="{69CDAD3A-AC49-4F9B-9D46-51FF170F080F}"/>
          </ac:spMkLst>
        </pc:spChg>
        <pc:picChg chg="mod">
          <ac:chgData name="Aisling O'Donnell" userId="dd16d55d8b2790dc" providerId="LiveId" clId="{62663259-C9FD-4A43-8D70-4921E0ACEDAA}" dt="2020-02-19T14:50:49.602" v="445" actId="1076"/>
          <ac:picMkLst>
            <pc:docMk/>
            <pc:sldMk cId="2469666323" sldId="264"/>
            <ac:picMk id="25" creationId="{716FAD38-7EC2-4AB6-B85D-ADF7C7A01942}"/>
          </ac:picMkLst>
        </pc:picChg>
        <pc:picChg chg="mod">
          <ac:chgData name="Aisling O'Donnell" userId="dd16d55d8b2790dc" providerId="LiveId" clId="{62663259-C9FD-4A43-8D70-4921E0ACEDAA}" dt="2020-02-19T14:50:46.466" v="444" actId="1076"/>
          <ac:picMkLst>
            <pc:docMk/>
            <pc:sldMk cId="2469666323" sldId="264"/>
            <ac:picMk id="27" creationId="{528AE9E5-43DC-4A35-92B2-DF906B5E3FFC}"/>
          </ac:picMkLst>
        </pc:picChg>
      </pc:sldChg>
      <pc:sldChg chg="addSp delSp modSp add del">
        <pc:chgData name="Aisling O'Donnell" userId="dd16d55d8b2790dc" providerId="LiveId" clId="{62663259-C9FD-4A43-8D70-4921E0ACEDAA}" dt="2020-02-19T14:51:40.568" v="486" actId="1076"/>
        <pc:sldMkLst>
          <pc:docMk/>
          <pc:sldMk cId="3252723191" sldId="265"/>
        </pc:sldMkLst>
        <pc:spChg chg="mod">
          <ac:chgData name="Aisling O'Donnell" userId="dd16d55d8b2790dc" providerId="LiveId" clId="{62663259-C9FD-4A43-8D70-4921E0ACEDAA}" dt="2020-02-19T14:50:26.598" v="442" actId="20577"/>
          <ac:spMkLst>
            <pc:docMk/>
            <pc:sldMk cId="3252723191" sldId="265"/>
            <ac:spMk id="10" creationId="{2C77FB3B-1FE9-4CB8-9E3A-A20984539D39}"/>
          </ac:spMkLst>
        </pc:spChg>
        <pc:spChg chg="del">
          <ac:chgData name="Aisling O'Donnell" userId="dd16d55d8b2790dc" providerId="LiveId" clId="{62663259-C9FD-4A43-8D70-4921E0ACEDAA}" dt="2020-02-19T14:50:24.796" v="440" actId="478"/>
          <ac:spMkLst>
            <pc:docMk/>
            <pc:sldMk cId="3252723191" sldId="265"/>
            <ac:spMk id="22" creationId="{123CB500-AAE3-4371-ACA8-BC8AECEF14EA}"/>
          </ac:spMkLst>
        </pc:spChg>
        <pc:picChg chg="add del mod">
          <ac:chgData name="Aisling O'Donnell" userId="dd16d55d8b2790dc" providerId="LiveId" clId="{62663259-C9FD-4A43-8D70-4921E0ACEDAA}" dt="2020-02-19T14:51:38.023" v="485" actId="478"/>
          <ac:picMkLst>
            <pc:docMk/>
            <pc:sldMk cId="3252723191" sldId="265"/>
            <ac:picMk id="11" creationId="{10147202-DC3E-4553-8E31-F64A180C727B}"/>
          </ac:picMkLst>
        </pc:picChg>
        <pc:picChg chg="add del mod">
          <ac:chgData name="Aisling O'Donnell" userId="dd16d55d8b2790dc" providerId="LiveId" clId="{62663259-C9FD-4A43-8D70-4921E0ACEDAA}" dt="2020-02-19T14:51:38.023" v="485" actId="478"/>
          <ac:picMkLst>
            <pc:docMk/>
            <pc:sldMk cId="3252723191" sldId="265"/>
            <ac:picMk id="12" creationId="{68A688E7-5CCF-4075-B81F-2C31B688B5EB}"/>
          </ac:picMkLst>
        </pc:picChg>
        <pc:picChg chg="add del mod">
          <ac:chgData name="Aisling O'Donnell" userId="dd16d55d8b2790dc" providerId="LiveId" clId="{62663259-C9FD-4A43-8D70-4921E0ACEDAA}" dt="2020-02-19T14:51:38.023" v="485" actId="478"/>
          <ac:picMkLst>
            <pc:docMk/>
            <pc:sldMk cId="3252723191" sldId="265"/>
            <ac:picMk id="13" creationId="{974E1389-6852-4C4F-88BD-3E40435CB6A3}"/>
          </ac:picMkLst>
        </pc:picChg>
        <pc:picChg chg="add del">
          <ac:chgData name="Aisling O'Donnell" userId="dd16d55d8b2790dc" providerId="LiveId" clId="{62663259-C9FD-4A43-8D70-4921E0ACEDAA}" dt="2020-02-19T14:51:38.023" v="485" actId="478"/>
          <ac:picMkLst>
            <pc:docMk/>
            <pc:sldMk cId="3252723191" sldId="265"/>
            <ac:picMk id="14" creationId="{5DF593C2-2C4E-46C5-A059-31D953BDE6FA}"/>
          </ac:picMkLst>
        </pc:picChg>
        <pc:picChg chg="mod">
          <ac:chgData name="Aisling O'Donnell" userId="dd16d55d8b2790dc" providerId="LiveId" clId="{62663259-C9FD-4A43-8D70-4921E0ACEDAA}" dt="2020-02-19T14:51:40.568" v="486" actId="1076"/>
          <ac:picMkLst>
            <pc:docMk/>
            <pc:sldMk cId="3252723191" sldId="265"/>
            <ac:picMk id="17" creationId="{113A47F4-14C9-48C8-87D6-C4063D7F6DE8}"/>
          </ac:picMkLst>
        </pc:picChg>
      </pc:sldChg>
      <pc:sldChg chg="addSp delSp modSp">
        <pc:chgData name="Aisling O'Donnell" userId="dd16d55d8b2790dc" providerId="LiveId" clId="{62663259-C9FD-4A43-8D70-4921E0ACEDAA}" dt="2020-02-19T15:04:43.587" v="617" actId="478"/>
        <pc:sldMkLst>
          <pc:docMk/>
          <pc:sldMk cId="4062062241" sldId="714"/>
        </pc:sldMkLst>
        <pc:spChg chg="add del mod">
          <ac:chgData name="Aisling O'Donnell" userId="dd16d55d8b2790dc" providerId="LiveId" clId="{62663259-C9FD-4A43-8D70-4921E0ACEDAA}" dt="2020-02-19T14:48:09.246" v="155" actId="478"/>
          <ac:spMkLst>
            <pc:docMk/>
            <pc:sldMk cId="4062062241" sldId="714"/>
            <ac:spMk id="19" creationId="{EAFE4CCA-CB0C-4D9B-8A44-EE60D14F776E}"/>
          </ac:spMkLst>
        </pc:spChg>
        <pc:spChg chg="mod">
          <ac:chgData name="Aisling O'Donnell" userId="dd16d55d8b2790dc" providerId="LiveId" clId="{62663259-C9FD-4A43-8D70-4921E0ACEDAA}" dt="2020-02-19T15:02:24.786" v="599" actId="20577"/>
          <ac:spMkLst>
            <pc:docMk/>
            <pc:sldMk cId="4062062241" sldId="714"/>
            <ac:spMk id="39" creationId="{4FEDFDFF-534F-4B44-8174-C7BF69F72672}"/>
          </ac:spMkLst>
        </pc:spChg>
        <pc:spChg chg="mod">
          <ac:chgData name="Aisling O'Donnell" userId="dd16d55d8b2790dc" providerId="LiveId" clId="{62663259-C9FD-4A43-8D70-4921E0ACEDAA}" dt="2020-02-19T15:02:44.871" v="603" actId="1076"/>
          <ac:spMkLst>
            <pc:docMk/>
            <pc:sldMk cId="4062062241" sldId="714"/>
            <ac:spMk id="41" creationId="{5F3F5310-6DE5-4B33-846C-0D77C1D35DAD}"/>
          </ac:spMkLst>
        </pc:spChg>
        <pc:picChg chg="add del mod">
          <ac:chgData name="Aisling O'Donnell" userId="dd16d55d8b2790dc" providerId="LiveId" clId="{62663259-C9FD-4A43-8D70-4921E0ACEDAA}" dt="2020-02-19T15:04:33.032" v="613" actId="478"/>
          <ac:picMkLst>
            <pc:docMk/>
            <pc:sldMk cId="4062062241" sldId="714"/>
            <ac:picMk id="3" creationId="{049CF82E-BF40-4645-8989-44CE1C88925B}"/>
          </ac:picMkLst>
        </pc:picChg>
        <pc:picChg chg="add mod">
          <ac:chgData name="Aisling O'Donnell" userId="dd16d55d8b2790dc" providerId="LiveId" clId="{62663259-C9FD-4A43-8D70-4921E0ACEDAA}" dt="2020-02-19T15:04:37.663" v="614" actId="1076"/>
          <ac:picMkLst>
            <pc:docMk/>
            <pc:sldMk cId="4062062241" sldId="714"/>
            <ac:picMk id="21" creationId="{1CD5F25B-228B-465F-9728-9F1581CAC9CB}"/>
          </ac:picMkLst>
        </pc:picChg>
        <pc:picChg chg="del mod ord">
          <ac:chgData name="Aisling O'Donnell" userId="dd16d55d8b2790dc" providerId="LiveId" clId="{62663259-C9FD-4A43-8D70-4921E0ACEDAA}" dt="2020-02-19T14:47:55.557" v="142" actId="478"/>
          <ac:picMkLst>
            <pc:docMk/>
            <pc:sldMk cId="4062062241" sldId="714"/>
            <ac:picMk id="24" creationId="{A2274789-C1DC-4E1B-A4F4-5E3FC6625993}"/>
          </ac:picMkLst>
        </pc:picChg>
        <pc:picChg chg="add del mod">
          <ac:chgData name="Aisling O'Donnell" userId="dd16d55d8b2790dc" providerId="LiveId" clId="{62663259-C9FD-4A43-8D70-4921E0ACEDAA}" dt="2020-02-19T15:04:43.587" v="617" actId="478"/>
          <ac:picMkLst>
            <pc:docMk/>
            <pc:sldMk cId="4062062241" sldId="714"/>
            <ac:picMk id="26" creationId="{79C92966-3301-429A-82DF-F5C406CF26E8}"/>
          </ac:picMkLst>
        </pc:picChg>
        <pc:picChg chg="mod ord">
          <ac:chgData name="Aisling O'Donnell" userId="dd16d55d8b2790dc" providerId="LiveId" clId="{62663259-C9FD-4A43-8D70-4921E0ACEDAA}" dt="2020-02-19T14:36:58.188" v="62" actId="1076"/>
          <ac:picMkLst>
            <pc:docMk/>
            <pc:sldMk cId="4062062241" sldId="714"/>
            <ac:picMk id="40" creationId="{0CC3D397-6B9E-4B87-A82C-3D2EBF544792}"/>
          </ac:picMkLst>
        </pc:picChg>
      </pc:sldChg>
      <pc:sldChg chg="modSp mod">
        <pc:chgData name="Aisling O'Donnell" userId="dd16d55d8b2790dc" providerId="LiveId" clId="{62663259-C9FD-4A43-8D70-4921E0ACEDAA}" dt="2020-03-02T11:12:22.141" v="618" actId="208"/>
        <pc:sldMkLst>
          <pc:docMk/>
          <pc:sldMk cId="2019842873" sldId="733"/>
        </pc:sldMkLst>
        <pc:spChg chg="mod">
          <ac:chgData name="Aisling O'Donnell" userId="dd16d55d8b2790dc" providerId="LiveId" clId="{62663259-C9FD-4A43-8D70-4921E0ACEDAA}" dt="2020-03-02T11:12:22.141" v="618" actId="208"/>
          <ac:spMkLst>
            <pc:docMk/>
            <pc:sldMk cId="2019842873" sldId="733"/>
            <ac:spMk id="2" creationId="{8D7877AA-5929-4612-9EB8-54A4E0BB1597}"/>
          </ac:spMkLst>
        </pc:spChg>
      </pc:sldChg>
      <pc:sldChg chg="add del">
        <pc:chgData name="Aisling O'Donnell" userId="dd16d55d8b2790dc" providerId="LiveId" clId="{62663259-C9FD-4A43-8D70-4921E0ACEDAA}" dt="2020-02-19T14:49:24.403" v="182" actId="2696"/>
        <pc:sldMkLst>
          <pc:docMk/>
          <pc:sldMk cId="852412530" sldId="746"/>
        </pc:sldMkLst>
      </pc:sldChg>
      <pc:sldChg chg="delSp modSp modNotesTx">
        <pc:chgData name="Aisling O'Donnell" userId="dd16d55d8b2790dc" providerId="LiveId" clId="{62663259-C9FD-4A43-8D70-4921E0ACEDAA}" dt="2020-03-02T11:12:45.607" v="637" actId="20577"/>
        <pc:sldMkLst>
          <pc:docMk/>
          <pc:sldMk cId="929329485" sldId="760"/>
        </pc:sldMkLst>
        <pc:grpChg chg="del mod">
          <ac:chgData name="Aisling O'Donnell" userId="dd16d55d8b2790dc" providerId="LiveId" clId="{62663259-C9FD-4A43-8D70-4921E0ACEDAA}" dt="2020-01-30T11:26:26.327" v="3" actId="478"/>
          <ac:grpSpMkLst>
            <pc:docMk/>
            <pc:sldMk cId="929329485" sldId="760"/>
            <ac:grpSpMk id="4" creationId="{00000000-0000-0000-0000-000000000000}"/>
          </ac:grpSpMkLst>
        </pc:grpChg>
      </pc:sldChg>
      <pc:sldChg chg="delSp modSp modNotesTx">
        <pc:chgData name="Aisling O'Donnell" userId="dd16d55d8b2790dc" providerId="LiveId" clId="{62663259-C9FD-4A43-8D70-4921E0ACEDAA}" dt="2020-03-02T11:12:36.043" v="636" actId="20577"/>
        <pc:sldMkLst>
          <pc:docMk/>
          <pc:sldMk cId="4052807744" sldId="822"/>
        </pc:sldMkLst>
        <pc:grpChg chg="del mod">
          <ac:chgData name="Aisling O'Donnell" userId="dd16d55d8b2790dc" providerId="LiveId" clId="{62663259-C9FD-4A43-8D70-4921E0ACEDAA}" dt="2020-01-30T11:26:29.167" v="5" actId="478"/>
          <ac:grpSpMkLst>
            <pc:docMk/>
            <pc:sldMk cId="4052807744" sldId="822"/>
            <ac:grpSpMk id="4" creationId="{00000000-0000-0000-0000-000000000000}"/>
          </ac:grpSpMkLst>
        </pc:grpChg>
      </pc:sldChg>
      <pc:sldChg chg="delSp">
        <pc:chgData name="Aisling O'Donnell" userId="dd16d55d8b2790dc" providerId="LiveId" clId="{62663259-C9FD-4A43-8D70-4921E0ACEDAA}" dt="2020-02-17T10:29:57.244" v="6" actId="478"/>
        <pc:sldMkLst>
          <pc:docMk/>
          <pc:sldMk cId="329569485" sldId="1013"/>
        </pc:sldMkLst>
        <pc:picChg chg="del">
          <ac:chgData name="Aisling O'Donnell" userId="dd16d55d8b2790dc" providerId="LiveId" clId="{62663259-C9FD-4A43-8D70-4921E0ACEDAA}" dt="2020-02-17T10:29:57.244" v="6" actId="478"/>
          <ac:picMkLst>
            <pc:docMk/>
            <pc:sldMk cId="329569485" sldId="1013"/>
            <ac:picMk id="20" creationId="{EB1DFD4E-4BCC-4BD3-837C-BF3E41A5C398}"/>
          </ac:picMkLst>
        </pc:picChg>
      </pc:sldChg>
      <pc:sldChg chg="modSp">
        <pc:chgData name="Aisling O'Donnell" userId="dd16d55d8b2790dc" providerId="LiveId" clId="{62663259-C9FD-4A43-8D70-4921E0ACEDAA}" dt="2020-02-17T10:30:50.906" v="16" actId="20577"/>
        <pc:sldMkLst>
          <pc:docMk/>
          <pc:sldMk cId="4192325802" sldId="1014"/>
        </pc:sldMkLst>
        <pc:spChg chg="mod">
          <ac:chgData name="Aisling O'Donnell" userId="dd16d55d8b2790dc" providerId="LiveId" clId="{62663259-C9FD-4A43-8D70-4921E0ACEDAA}" dt="2020-02-17T10:30:12.307" v="8" actId="207"/>
          <ac:spMkLst>
            <pc:docMk/>
            <pc:sldMk cId="4192325802" sldId="1014"/>
            <ac:spMk id="12" creationId="{44D72E9C-F1B6-4373-A3CD-843567B10B03}"/>
          </ac:spMkLst>
        </pc:spChg>
        <pc:spChg chg="mod">
          <ac:chgData name="Aisling O'Donnell" userId="dd16d55d8b2790dc" providerId="LiveId" clId="{62663259-C9FD-4A43-8D70-4921E0ACEDAA}" dt="2020-02-17T10:30:39.895" v="14" actId="20577"/>
          <ac:spMkLst>
            <pc:docMk/>
            <pc:sldMk cId="4192325802" sldId="1014"/>
            <ac:spMk id="19" creationId="{1D6E6CB8-8AD4-4AB9-916F-2C9DC6F59431}"/>
          </ac:spMkLst>
        </pc:spChg>
        <pc:spChg chg="mod">
          <ac:chgData name="Aisling O'Donnell" userId="dd16d55d8b2790dc" providerId="LiveId" clId="{62663259-C9FD-4A43-8D70-4921E0ACEDAA}" dt="2020-02-17T10:30:50.906" v="16" actId="20577"/>
          <ac:spMkLst>
            <pc:docMk/>
            <pc:sldMk cId="4192325802" sldId="1014"/>
            <ac:spMk id="20" creationId="{FC4A2BAD-5BA9-405A-99AE-63E779390EBA}"/>
          </ac:spMkLst>
        </pc:spChg>
        <pc:picChg chg="mod">
          <ac:chgData name="Aisling O'Donnell" userId="dd16d55d8b2790dc" providerId="LiveId" clId="{62663259-C9FD-4A43-8D70-4921E0ACEDAA}" dt="2020-02-17T10:30:09.775" v="7" actId="207"/>
          <ac:picMkLst>
            <pc:docMk/>
            <pc:sldMk cId="4192325802" sldId="1014"/>
            <ac:picMk id="15" creationId="{1B4A9E2B-7EFB-4E0F-9F53-CBEEF9C3CFD7}"/>
          </ac:picMkLst>
        </pc:picChg>
      </pc:sldChg>
    </pc:docChg>
  </pc:docChgLst>
  <pc:docChgLst>
    <pc:chgData name="Aisling O'Donnell" userId="dd16d55d8b2790dc" providerId="LiveId" clId="{C222CFDE-C49C-40FF-A159-A52764310CED}"/>
    <pc:docChg chg="custSel addSld delSld modSld modSection">
      <pc:chgData name="Aisling O'Donnell" userId="dd16d55d8b2790dc" providerId="LiveId" clId="{C222CFDE-C49C-40FF-A159-A52764310CED}" dt="2020-03-20T15:40:50.177" v="20" actId="5793"/>
      <pc:docMkLst>
        <pc:docMk/>
      </pc:docMkLst>
      <pc:sldChg chg="delSp modSp">
        <pc:chgData name="Aisling O'Donnell" userId="dd16d55d8b2790dc" providerId="LiveId" clId="{C222CFDE-C49C-40FF-A159-A52764310CED}" dt="2020-03-20T15:39:03.480" v="10" actId="5793"/>
        <pc:sldMkLst>
          <pc:docMk/>
          <pc:sldMk cId="4178385885" sldId="257"/>
        </pc:sldMkLst>
        <pc:spChg chg="mod">
          <ac:chgData name="Aisling O'Donnell" userId="dd16d55d8b2790dc" providerId="LiveId" clId="{C222CFDE-C49C-40FF-A159-A52764310CED}" dt="2020-03-20T15:39:03.480" v="10" actId="5793"/>
          <ac:spMkLst>
            <pc:docMk/>
            <pc:sldMk cId="4178385885" sldId="257"/>
            <ac:spMk id="10" creationId="{7BF831BD-CA92-4F19-AF5F-98F2D644FAC8}"/>
          </ac:spMkLst>
        </pc:spChg>
        <pc:picChg chg="del">
          <ac:chgData name="Aisling O'Donnell" userId="dd16d55d8b2790dc" providerId="LiveId" clId="{C222CFDE-C49C-40FF-A159-A52764310CED}" dt="2020-03-18T16:17:14.460" v="0" actId="478"/>
          <ac:picMkLst>
            <pc:docMk/>
            <pc:sldMk cId="4178385885" sldId="257"/>
            <ac:picMk id="3" creationId="{B61F2F96-4235-447A-93FE-33A076826089}"/>
          </ac:picMkLst>
        </pc:picChg>
        <pc:picChg chg="del">
          <ac:chgData name="Aisling O'Donnell" userId="dd16d55d8b2790dc" providerId="LiveId" clId="{C222CFDE-C49C-40FF-A159-A52764310CED}" dt="2020-03-18T16:17:14.460" v="0" actId="478"/>
          <ac:picMkLst>
            <pc:docMk/>
            <pc:sldMk cId="4178385885" sldId="257"/>
            <ac:picMk id="5" creationId="{2E1378BC-E9DC-49E0-AEC2-7229420D33E0}"/>
          </ac:picMkLst>
        </pc:picChg>
        <pc:picChg chg="del">
          <ac:chgData name="Aisling O'Donnell" userId="dd16d55d8b2790dc" providerId="LiveId" clId="{C222CFDE-C49C-40FF-A159-A52764310CED}" dt="2020-03-18T16:17:14.460" v="0" actId="478"/>
          <ac:picMkLst>
            <pc:docMk/>
            <pc:sldMk cId="4178385885" sldId="257"/>
            <ac:picMk id="7" creationId="{C4B5AF86-6452-488B-9CDD-0C5D59D77C9D}"/>
          </ac:picMkLst>
        </pc:picChg>
        <pc:picChg chg="del">
          <ac:chgData name="Aisling O'Donnell" userId="dd16d55d8b2790dc" providerId="LiveId" clId="{C222CFDE-C49C-40FF-A159-A52764310CED}" dt="2020-03-18T16:17:14.460" v="0" actId="478"/>
          <ac:picMkLst>
            <pc:docMk/>
            <pc:sldMk cId="4178385885" sldId="257"/>
            <ac:picMk id="13" creationId="{68AAF882-D962-4F76-90A7-D6CC01146DCD}"/>
          </ac:picMkLst>
        </pc:picChg>
      </pc:sldChg>
      <pc:sldChg chg="delSp modSp">
        <pc:chgData name="Aisling O'Donnell" userId="dd16d55d8b2790dc" providerId="LiveId" clId="{C222CFDE-C49C-40FF-A159-A52764310CED}" dt="2020-03-20T15:38:57.402" v="6" actId="6549"/>
        <pc:sldMkLst>
          <pc:docMk/>
          <pc:sldMk cId="2469666323" sldId="264"/>
        </pc:sldMkLst>
        <pc:spChg chg="mod">
          <ac:chgData name="Aisling O'Donnell" userId="dd16d55d8b2790dc" providerId="LiveId" clId="{C222CFDE-C49C-40FF-A159-A52764310CED}" dt="2020-03-20T15:38:57.402" v="6" actId="6549"/>
          <ac:spMkLst>
            <pc:docMk/>
            <pc:sldMk cId="2469666323" sldId="264"/>
            <ac:spMk id="3" creationId="{BB22C464-566A-4CE6-A3E5-87A86B14892E}"/>
          </ac:spMkLst>
        </pc:spChg>
        <pc:picChg chg="del">
          <ac:chgData name="Aisling O'Donnell" userId="dd16d55d8b2790dc" providerId="LiveId" clId="{C222CFDE-C49C-40FF-A159-A52764310CED}" dt="2020-03-20T15:38:47.267" v="2" actId="478"/>
          <ac:picMkLst>
            <pc:docMk/>
            <pc:sldMk cId="2469666323" sldId="264"/>
            <ac:picMk id="7" creationId="{1FF30E14-6F98-4B7A-BCC4-B986DE8F12A7}"/>
          </ac:picMkLst>
        </pc:picChg>
        <pc:picChg chg="del">
          <ac:chgData name="Aisling O'Donnell" userId="dd16d55d8b2790dc" providerId="LiveId" clId="{C222CFDE-C49C-40FF-A159-A52764310CED}" dt="2020-03-20T15:38:50.621" v="3" actId="478"/>
          <ac:picMkLst>
            <pc:docMk/>
            <pc:sldMk cId="2469666323" sldId="264"/>
            <ac:picMk id="8" creationId="{11059F06-E48E-4E96-A10D-6250051306BF}"/>
          </ac:picMkLst>
        </pc:picChg>
        <pc:picChg chg="del">
          <ac:chgData name="Aisling O'Donnell" userId="dd16d55d8b2790dc" providerId="LiveId" clId="{C222CFDE-C49C-40FF-A159-A52764310CED}" dt="2020-03-20T15:38:47.267" v="2" actId="478"/>
          <ac:picMkLst>
            <pc:docMk/>
            <pc:sldMk cId="2469666323" sldId="264"/>
            <ac:picMk id="11" creationId="{25B6D5D8-85BB-4F26-8DE0-3AA8BA284E98}"/>
          </ac:picMkLst>
        </pc:picChg>
        <pc:picChg chg="del">
          <ac:chgData name="Aisling O'Donnell" userId="dd16d55d8b2790dc" providerId="LiveId" clId="{C222CFDE-C49C-40FF-A159-A52764310CED}" dt="2020-03-20T15:38:52.528" v="4" actId="478"/>
          <ac:picMkLst>
            <pc:docMk/>
            <pc:sldMk cId="2469666323" sldId="264"/>
            <ac:picMk id="12" creationId="{E890016E-DB8E-4256-98C3-9F360B3A81C9}"/>
          </ac:picMkLst>
        </pc:picChg>
        <pc:picChg chg="del">
          <ac:chgData name="Aisling O'Donnell" userId="dd16d55d8b2790dc" providerId="LiveId" clId="{C222CFDE-C49C-40FF-A159-A52764310CED}" dt="2020-03-20T15:38:50.621" v="3" actId="478"/>
          <ac:picMkLst>
            <pc:docMk/>
            <pc:sldMk cId="2469666323" sldId="264"/>
            <ac:picMk id="13" creationId="{FE7A647F-AA30-4CE3-A128-7D839271D092}"/>
          </ac:picMkLst>
        </pc:picChg>
        <pc:picChg chg="del">
          <ac:chgData name="Aisling O'Donnell" userId="dd16d55d8b2790dc" providerId="LiveId" clId="{C222CFDE-C49C-40FF-A159-A52764310CED}" dt="2020-03-20T15:38:47.267" v="2" actId="478"/>
          <ac:picMkLst>
            <pc:docMk/>
            <pc:sldMk cId="2469666323" sldId="264"/>
            <ac:picMk id="14" creationId="{6F7F46A2-F757-4A81-8D47-94BAF07E0800}"/>
          </ac:picMkLst>
        </pc:picChg>
        <pc:picChg chg="del">
          <ac:chgData name="Aisling O'Donnell" userId="dd16d55d8b2790dc" providerId="LiveId" clId="{C222CFDE-C49C-40FF-A159-A52764310CED}" dt="2020-03-20T15:38:50.621" v="3" actId="478"/>
          <ac:picMkLst>
            <pc:docMk/>
            <pc:sldMk cId="2469666323" sldId="264"/>
            <ac:picMk id="21" creationId="{0158890B-F8B5-44A3-8124-1EE09E33A3F6}"/>
          </ac:picMkLst>
        </pc:picChg>
        <pc:picChg chg="del">
          <ac:chgData name="Aisling O'Donnell" userId="dd16d55d8b2790dc" providerId="LiveId" clId="{C222CFDE-C49C-40FF-A159-A52764310CED}" dt="2020-03-20T15:38:47.267" v="2" actId="478"/>
          <ac:picMkLst>
            <pc:docMk/>
            <pc:sldMk cId="2469666323" sldId="264"/>
            <ac:picMk id="23" creationId="{6F7433D7-61C2-48EE-9A10-7F30F58C1D3F}"/>
          </ac:picMkLst>
        </pc:picChg>
        <pc:picChg chg="del">
          <ac:chgData name="Aisling O'Donnell" userId="dd16d55d8b2790dc" providerId="LiveId" clId="{C222CFDE-C49C-40FF-A159-A52764310CED}" dt="2020-03-20T15:38:50.621" v="3" actId="478"/>
          <ac:picMkLst>
            <pc:docMk/>
            <pc:sldMk cId="2469666323" sldId="264"/>
            <ac:picMk id="25" creationId="{716FAD38-7EC2-4AB6-B85D-ADF7C7A01942}"/>
          </ac:picMkLst>
        </pc:picChg>
        <pc:picChg chg="del">
          <ac:chgData name="Aisling O'Donnell" userId="dd16d55d8b2790dc" providerId="LiveId" clId="{C222CFDE-C49C-40FF-A159-A52764310CED}" dt="2020-03-20T15:38:47.267" v="2" actId="478"/>
          <ac:picMkLst>
            <pc:docMk/>
            <pc:sldMk cId="2469666323" sldId="264"/>
            <ac:picMk id="27" creationId="{528AE9E5-43DC-4A35-92B2-DF906B5E3FFC}"/>
          </ac:picMkLst>
        </pc:picChg>
      </pc:sldChg>
      <pc:sldChg chg="del">
        <pc:chgData name="Aisling O'Donnell" userId="dd16d55d8b2790dc" providerId="LiveId" clId="{C222CFDE-C49C-40FF-A159-A52764310CED}" dt="2020-03-20T15:38:42.963" v="1" actId="47"/>
        <pc:sldMkLst>
          <pc:docMk/>
          <pc:sldMk cId="3252723191" sldId="265"/>
        </pc:sldMkLst>
      </pc:sldChg>
      <pc:sldChg chg="modSp">
        <pc:chgData name="Aisling O'Donnell" userId="dd16d55d8b2790dc" providerId="LiveId" clId="{C222CFDE-C49C-40FF-A159-A52764310CED}" dt="2020-03-20T15:40:42.031" v="16" actId="1076"/>
        <pc:sldMkLst>
          <pc:docMk/>
          <pc:sldMk cId="4062062241" sldId="714"/>
        </pc:sldMkLst>
        <pc:spChg chg="mod">
          <ac:chgData name="Aisling O'Donnell" userId="dd16d55d8b2790dc" providerId="LiveId" clId="{C222CFDE-C49C-40FF-A159-A52764310CED}" dt="2020-03-20T15:40:30.118" v="13" actId="1076"/>
          <ac:spMkLst>
            <pc:docMk/>
            <pc:sldMk cId="4062062241" sldId="714"/>
            <ac:spMk id="25" creationId="{FF2F8BF6-BDA2-432E-B042-9E0C6BE29C30}"/>
          </ac:spMkLst>
        </pc:spChg>
        <pc:spChg chg="mod">
          <ac:chgData name="Aisling O'Donnell" userId="dd16d55d8b2790dc" providerId="LiveId" clId="{C222CFDE-C49C-40FF-A159-A52764310CED}" dt="2020-03-20T15:40:33.176" v="14" actId="1076"/>
          <ac:spMkLst>
            <pc:docMk/>
            <pc:sldMk cId="4062062241" sldId="714"/>
            <ac:spMk id="27" creationId="{001CFEF7-42AC-4E0D-959C-7DD6150B6DE3}"/>
          </ac:spMkLst>
        </pc:spChg>
        <pc:spChg chg="mod">
          <ac:chgData name="Aisling O'Donnell" userId="dd16d55d8b2790dc" providerId="LiveId" clId="{C222CFDE-C49C-40FF-A159-A52764310CED}" dt="2020-03-20T15:40:35.875" v="15" actId="1076"/>
          <ac:spMkLst>
            <pc:docMk/>
            <pc:sldMk cId="4062062241" sldId="714"/>
            <ac:spMk id="49" creationId="{00000000-0000-0000-0000-000000000000}"/>
          </ac:spMkLst>
        </pc:spChg>
        <pc:picChg chg="mod">
          <ac:chgData name="Aisling O'Donnell" userId="dd16d55d8b2790dc" providerId="LiveId" clId="{C222CFDE-C49C-40FF-A159-A52764310CED}" dt="2020-03-20T15:40:30.118" v="13" actId="1076"/>
          <ac:picMkLst>
            <pc:docMk/>
            <pc:sldMk cId="4062062241" sldId="714"/>
            <ac:picMk id="23" creationId="{FB6904B1-93A7-4D8B-802C-16F48733E9A0}"/>
          </ac:picMkLst>
        </pc:picChg>
        <pc:picChg chg="mod">
          <ac:chgData name="Aisling O'Donnell" userId="dd16d55d8b2790dc" providerId="LiveId" clId="{C222CFDE-C49C-40FF-A159-A52764310CED}" dt="2020-03-20T15:40:42.031" v="16" actId="1076"/>
          <ac:picMkLst>
            <pc:docMk/>
            <pc:sldMk cId="4062062241" sldId="714"/>
            <ac:picMk id="35" creationId="{314164F0-5457-4CDB-B7BD-4DD3216182E6}"/>
          </ac:picMkLst>
        </pc:picChg>
      </pc:sldChg>
      <pc:sldChg chg="modSp">
        <pc:chgData name="Aisling O'Donnell" userId="dd16d55d8b2790dc" providerId="LiveId" clId="{C222CFDE-C49C-40FF-A159-A52764310CED}" dt="2020-03-20T15:40:50.177" v="20" actId="5793"/>
        <pc:sldMkLst>
          <pc:docMk/>
          <pc:sldMk cId="329569485" sldId="1013"/>
        </pc:sldMkLst>
        <pc:spChg chg="mod">
          <ac:chgData name="Aisling O'Donnell" userId="dd16d55d8b2790dc" providerId="LiveId" clId="{C222CFDE-C49C-40FF-A159-A52764310CED}" dt="2020-03-20T15:40:50.177" v="20" actId="5793"/>
          <ac:spMkLst>
            <pc:docMk/>
            <pc:sldMk cId="329569485" sldId="1013"/>
            <ac:spMk id="12" creationId="{96235FF7-D6F4-D84C-99F7-A9FF75F0CB07}"/>
          </ac:spMkLst>
        </pc:spChg>
      </pc:sldChg>
      <pc:sldChg chg="add">
        <pc:chgData name="Aisling O'Donnell" userId="dd16d55d8b2790dc" providerId="LiveId" clId="{C222CFDE-C49C-40FF-A159-A52764310CED}" dt="2020-03-20T15:40:02.759" v="11"/>
        <pc:sldMkLst>
          <pc:docMk/>
          <pc:sldMk cId="1252020578" sldId="1015"/>
        </pc:sldMkLst>
      </pc:sldChg>
      <pc:sldChg chg="modSp add">
        <pc:chgData name="Aisling O'Donnell" userId="dd16d55d8b2790dc" providerId="LiveId" clId="{C222CFDE-C49C-40FF-A159-A52764310CED}" dt="2020-03-20T15:40:14.203" v="12" actId="20577"/>
        <pc:sldMkLst>
          <pc:docMk/>
          <pc:sldMk cId="661266712" sldId="1146"/>
        </pc:sldMkLst>
        <pc:spChg chg="mod">
          <ac:chgData name="Aisling O'Donnell" userId="dd16d55d8b2790dc" providerId="LiveId" clId="{C222CFDE-C49C-40FF-A159-A52764310CED}" dt="2020-03-20T15:40:14.203" v="12" actId="20577"/>
          <ac:spMkLst>
            <pc:docMk/>
            <pc:sldMk cId="661266712" sldId="1146"/>
            <ac:spMk id="31" creationId="{FF857A6A-0698-4406-A68C-82C490EB7B97}"/>
          </ac:spMkLst>
        </pc:spChg>
      </pc:sldChg>
      <pc:sldChg chg="add">
        <pc:chgData name="Aisling O'Donnell" userId="dd16d55d8b2790dc" providerId="LiveId" clId="{C222CFDE-C49C-40FF-A159-A52764310CED}" dt="2020-03-20T15:40:02.759" v="11"/>
        <pc:sldMkLst>
          <pc:docMk/>
          <pc:sldMk cId="3002138347" sldId="11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bcnews.go.com/US/photos-moments-peace-unity-george-floyd-protests/story?id=7099450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dirty="0"/>
          </a:p>
        </p:txBody>
      </p:sp>
    </p:spTree>
    <p:extLst>
      <p:ext uri="{BB962C8B-B14F-4D97-AF65-F5344CB8AC3E}">
        <p14:creationId xmlns:p14="http://schemas.microsoft.com/office/powerpoint/2010/main" val="314935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10</a:t>
            </a:fld>
            <a:endParaRPr lang="en-US"/>
          </a:p>
        </p:txBody>
      </p:sp>
    </p:spTree>
    <p:extLst>
      <p:ext uri="{BB962C8B-B14F-4D97-AF65-F5344CB8AC3E}">
        <p14:creationId xmlns:p14="http://schemas.microsoft.com/office/powerpoint/2010/main" val="418127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11</a:t>
            </a:fld>
            <a:endParaRPr lang="en-US"/>
          </a:p>
        </p:txBody>
      </p:sp>
    </p:spTree>
    <p:extLst>
      <p:ext uri="{BB962C8B-B14F-4D97-AF65-F5344CB8AC3E}">
        <p14:creationId xmlns:p14="http://schemas.microsoft.com/office/powerpoint/2010/main" val="198992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12</a:t>
            </a:fld>
            <a:endParaRPr lang="en-US"/>
          </a:p>
        </p:txBody>
      </p:sp>
    </p:spTree>
    <p:extLst>
      <p:ext uri="{BB962C8B-B14F-4D97-AF65-F5344CB8AC3E}">
        <p14:creationId xmlns:p14="http://schemas.microsoft.com/office/powerpoint/2010/main" val="344700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13</a:t>
            </a:fld>
            <a:endParaRPr lang="en-US"/>
          </a:p>
        </p:txBody>
      </p:sp>
    </p:spTree>
    <p:extLst>
      <p:ext uri="{BB962C8B-B14F-4D97-AF65-F5344CB8AC3E}">
        <p14:creationId xmlns:p14="http://schemas.microsoft.com/office/powerpoint/2010/main" val="20824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14</a:t>
            </a:fld>
            <a:endParaRPr lang="en-US"/>
          </a:p>
        </p:txBody>
      </p:sp>
    </p:spTree>
    <p:extLst>
      <p:ext uri="{BB962C8B-B14F-4D97-AF65-F5344CB8AC3E}">
        <p14:creationId xmlns:p14="http://schemas.microsoft.com/office/powerpoint/2010/main" val="223569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15</a:t>
            </a:fld>
            <a:endParaRPr lang="en-GB" dirty="0"/>
          </a:p>
        </p:txBody>
      </p:sp>
    </p:spTree>
    <p:extLst>
      <p:ext uri="{BB962C8B-B14F-4D97-AF65-F5344CB8AC3E}">
        <p14:creationId xmlns:p14="http://schemas.microsoft.com/office/powerpoint/2010/main" val="174378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16</a:t>
            </a:fld>
            <a:endParaRPr lang="en-US"/>
          </a:p>
        </p:txBody>
      </p:sp>
    </p:spTree>
    <p:extLst>
      <p:ext uri="{BB962C8B-B14F-4D97-AF65-F5344CB8AC3E}">
        <p14:creationId xmlns:p14="http://schemas.microsoft.com/office/powerpoint/2010/main" val="49809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17</a:t>
            </a:fld>
            <a:endParaRPr lang="en-US"/>
          </a:p>
        </p:txBody>
      </p:sp>
    </p:spTree>
    <p:extLst>
      <p:ext uri="{BB962C8B-B14F-4D97-AF65-F5344CB8AC3E}">
        <p14:creationId xmlns:p14="http://schemas.microsoft.com/office/powerpoint/2010/main" val="1484473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18</a:t>
            </a:fld>
            <a:endParaRPr lang="en-US"/>
          </a:p>
        </p:txBody>
      </p:sp>
    </p:spTree>
    <p:extLst>
      <p:ext uri="{BB962C8B-B14F-4D97-AF65-F5344CB8AC3E}">
        <p14:creationId xmlns:p14="http://schemas.microsoft.com/office/powerpoint/2010/main" val="143302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19</a:t>
            </a:fld>
            <a:endParaRPr lang="en-US"/>
          </a:p>
        </p:txBody>
      </p:sp>
    </p:spTree>
    <p:extLst>
      <p:ext uri="{BB962C8B-B14F-4D97-AF65-F5344CB8AC3E}">
        <p14:creationId xmlns:p14="http://schemas.microsoft.com/office/powerpoint/2010/main" val="7771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a:p>
        </p:txBody>
      </p:sp>
    </p:spTree>
    <p:extLst>
      <p:ext uri="{BB962C8B-B14F-4D97-AF65-F5344CB8AC3E}">
        <p14:creationId xmlns:p14="http://schemas.microsoft.com/office/powerpoint/2010/main" val="43413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20</a:t>
            </a:fld>
            <a:endParaRPr lang="en-US"/>
          </a:p>
        </p:txBody>
      </p:sp>
    </p:spTree>
    <p:extLst>
      <p:ext uri="{BB962C8B-B14F-4D97-AF65-F5344CB8AC3E}">
        <p14:creationId xmlns:p14="http://schemas.microsoft.com/office/powerpoint/2010/main" val="74086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21</a:t>
            </a:fld>
            <a:endParaRPr lang="en-GB" dirty="0"/>
          </a:p>
        </p:txBody>
      </p:sp>
    </p:spTree>
    <p:extLst>
      <p:ext uri="{BB962C8B-B14F-4D97-AF65-F5344CB8AC3E}">
        <p14:creationId xmlns:p14="http://schemas.microsoft.com/office/powerpoint/2010/main" val="420633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22</a:t>
            </a:fld>
            <a:endParaRPr lang="en-US"/>
          </a:p>
        </p:txBody>
      </p:sp>
    </p:spTree>
    <p:extLst>
      <p:ext uri="{BB962C8B-B14F-4D97-AF65-F5344CB8AC3E}">
        <p14:creationId xmlns:p14="http://schemas.microsoft.com/office/powerpoint/2010/main" val="3923147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23</a:t>
            </a:fld>
            <a:endParaRPr lang="en-US"/>
          </a:p>
        </p:txBody>
      </p:sp>
    </p:spTree>
    <p:extLst>
      <p:ext uri="{BB962C8B-B14F-4D97-AF65-F5344CB8AC3E}">
        <p14:creationId xmlns:p14="http://schemas.microsoft.com/office/powerpoint/2010/main" val="221979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24</a:t>
            </a:fld>
            <a:endParaRPr lang="en-GB" dirty="0"/>
          </a:p>
        </p:txBody>
      </p:sp>
    </p:spTree>
    <p:extLst>
      <p:ext uri="{BB962C8B-B14F-4D97-AF65-F5344CB8AC3E}">
        <p14:creationId xmlns:p14="http://schemas.microsoft.com/office/powerpoint/2010/main" val="217780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25</a:t>
            </a:fld>
            <a:endParaRPr lang="en-US" dirty="0"/>
          </a:p>
        </p:txBody>
      </p:sp>
    </p:spTree>
    <p:extLst>
      <p:ext uri="{BB962C8B-B14F-4D97-AF65-F5344CB8AC3E}">
        <p14:creationId xmlns:p14="http://schemas.microsoft.com/office/powerpoint/2010/main" val="318238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19923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418733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145226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6</a:t>
            </a:fld>
            <a:endParaRPr lang="en-GB" dirty="0"/>
          </a:p>
        </p:txBody>
      </p:sp>
    </p:spTree>
    <p:extLst>
      <p:ext uri="{BB962C8B-B14F-4D97-AF65-F5344CB8AC3E}">
        <p14:creationId xmlns:p14="http://schemas.microsoft.com/office/powerpoint/2010/main" val="218731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pPr marL="228600" indent="-228600">
              <a:buFont typeface="+mj-lt"/>
              <a:buAutoNum type="arabicParenR"/>
            </a:pPr>
            <a:r>
              <a:rPr lang="en-GB" dirty="0">
                <a:hlinkClick r:id="rId3"/>
              </a:rPr>
              <a:t>https://abcnews.go.com/US/photos-moments-peace-unity-george-floyd-protests/story?id=70994503</a:t>
            </a:r>
            <a:endParaRPr lang="en-US" b="0" dirty="0"/>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7</a:t>
            </a:fld>
            <a:endParaRPr lang="en-US"/>
          </a:p>
        </p:txBody>
      </p:sp>
    </p:spTree>
    <p:extLst>
      <p:ext uri="{BB962C8B-B14F-4D97-AF65-F5344CB8AC3E}">
        <p14:creationId xmlns:p14="http://schemas.microsoft.com/office/powerpoint/2010/main" val="3991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8</a:t>
            </a:fld>
            <a:endParaRPr lang="en-GB" dirty="0"/>
          </a:p>
        </p:txBody>
      </p:sp>
    </p:spTree>
    <p:extLst>
      <p:ext uri="{BB962C8B-B14F-4D97-AF65-F5344CB8AC3E}">
        <p14:creationId xmlns:p14="http://schemas.microsoft.com/office/powerpoint/2010/main" val="66712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9</a:t>
            </a:fld>
            <a:endParaRPr lang="en-US"/>
          </a:p>
        </p:txBody>
      </p:sp>
    </p:spTree>
    <p:extLst>
      <p:ext uri="{BB962C8B-B14F-4D97-AF65-F5344CB8AC3E}">
        <p14:creationId xmlns:p14="http://schemas.microsoft.com/office/powerpoint/2010/main" val="186901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safeshare.tv/x/FoQ45XPO_WQ"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afeshare.tv/x/FoQ45XPO_WQ" TargetMode="External"/><Relationship Id="rId1" Type="http://schemas.openxmlformats.org/officeDocument/2006/relationships/slideMaster" Target="../slideMasters/slideMaster4.xml"/><Relationship Id="rId4" Type="http://schemas.openxmlformats.org/officeDocument/2006/relationships/hyperlink" Target="mailto:aisling@votesforschools.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31.svg"/><Relationship Id="rId5" Type="http://schemas.openxmlformats.org/officeDocument/2006/relationships/image" Target="../media/image29.png"/><Relationship Id="rId4" Type="http://schemas.openxmlformats.org/officeDocument/2006/relationships/image" Target="../media/image29.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2320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37616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565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9823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4685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9084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dirty="0"/>
              <a:t>Vote!</a:t>
            </a:r>
          </a:p>
        </p:txBody>
      </p:sp>
    </p:spTree>
    <p:extLst>
      <p:ext uri="{BB962C8B-B14F-4D97-AF65-F5344CB8AC3E}">
        <p14:creationId xmlns:p14="http://schemas.microsoft.com/office/powerpoint/2010/main" val="82650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3714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7381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0477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87078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60971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134306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889196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185211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2599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75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706532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03639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4724400" y="3018752"/>
            <a:ext cx="380293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800" b="1" dirty="0">
                <a:solidFill>
                  <a:srgbClr val="6088EF"/>
                </a:solidFill>
                <a:latin typeface="Century Gothic" panose="020B0502020202020204" pitchFamily="34" charset="0"/>
                <a:ea typeface="Lato"/>
                <a:cs typeface="Lato"/>
                <a:sym typeface="Lato"/>
              </a:rPr>
              <a:t>Primary KS2</a:t>
            </a:r>
          </a:p>
          <a:p>
            <a:pPr algn="ctr">
              <a:lnSpc>
                <a:spcPct val="150000"/>
              </a:lnSpc>
              <a:spcBef>
                <a:spcPts val="800"/>
              </a:spcBef>
              <a:buClr>
                <a:srgbClr val="97E8D7"/>
              </a:buClr>
              <a:buSzPct val="100000"/>
              <a:buFont typeface="Arial"/>
              <a:buNone/>
            </a:pPr>
            <a:endParaRPr lang="en-GB" sz="4800" b="1" dirty="0">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300850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pic>
        <p:nvPicPr>
          <p:cNvPr id="15" name="Picture 14">
            <a:extLst>
              <a:ext uri="{FF2B5EF4-FFF2-40B4-BE49-F238E27FC236}">
                <a16:creationId xmlns:a16="http://schemas.microsoft.com/office/drawing/2014/main"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1161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dirty="0"/>
              <a:t>Activity Title (X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dirty="0"/>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dirty="0"/>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dirty="0"/>
              <a:t>Challenge:</a:t>
            </a:r>
          </a:p>
          <a:p>
            <a:pPr lvl="1"/>
            <a:r>
              <a:rPr lang="en-US" dirty="0"/>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181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162050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Tree>
    <p:extLst>
      <p:ext uri="{BB962C8B-B14F-4D97-AF65-F5344CB8AC3E}">
        <p14:creationId xmlns:p14="http://schemas.microsoft.com/office/powerpoint/2010/main" val="991692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950978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Vote Now on…</a:t>
            </a:r>
            <a:r>
              <a:rPr lang="en-GB" sz="2600" kern="1200" dirty="0">
                <a:solidFill>
                  <a:schemeClr val="tx1"/>
                </a:solidFill>
                <a:latin typeface="+mn-lt"/>
                <a:ea typeface="Lato" panose="020F0502020204030203" pitchFamily="34" charset="0"/>
                <a:cs typeface="Lato" panose="020F0502020204030203" pitchFamily="34" charset="0"/>
                <a:sym typeface="Calibri"/>
              </a:rPr>
              <a:t/>
            </a:r>
            <a:br>
              <a:rPr lang="en-GB" sz="2600" kern="1200" dirty="0">
                <a:solidFill>
                  <a:schemeClr val="tx1"/>
                </a:solidFill>
                <a:latin typeface="+mn-lt"/>
                <a:ea typeface="Lato" panose="020F0502020204030203" pitchFamily="34" charset="0"/>
                <a:cs typeface="Lato" panose="020F0502020204030203" pitchFamily="34" charset="0"/>
                <a:sym typeface="Calibri"/>
              </a:rPr>
            </a:b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r>
            <a:b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dirty="0">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t>
            </a:r>
            <a:endParaRPr lang="en-GB" sz="2600" dirty="0"/>
          </a:p>
        </p:txBody>
      </p:sp>
    </p:spTree>
    <p:extLst>
      <p:ext uri="{BB962C8B-B14F-4D97-AF65-F5344CB8AC3E}">
        <p14:creationId xmlns:p14="http://schemas.microsoft.com/office/powerpoint/2010/main" val="3713032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68706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69417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14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91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763569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05525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332121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177029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2483837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19717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06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22904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625277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340708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dirty="0"/>
              <a:t>Vote Now on…</a:t>
            </a:r>
            <a:r>
              <a:rPr lang="en-GB" sz="2800" b="1" dirty="0"/>
              <a:t/>
            </a:r>
            <a:br>
              <a:rPr lang="en-GB" sz="2800" b="1" dirty="0"/>
            </a:br>
            <a:r>
              <a:rPr lang="en-GB" sz="2800" b="1" dirty="0"/>
              <a:t/>
            </a:r>
            <a:br>
              <a:rPr lang="en-GB" sz="2800" b="1" dirty="0"/>
            </a:br>
            <a:r>
              <a:rPr lang="en-GB" sz="2800" b="1" dirty="0"/>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dirty="0">
                <a:solidFill>
                  <a:srgbClr val="060505"/>
                </a:solidFill>
                <a:latin typeface="+mj-lt"/>
              </a:rPr>
              <a:t>Not sure how? </a:t>
            </a:r>
            <a:r>
              <a:rPr lang="en-GB" sz="1600" dirty="0">
                <a:solidFill>
                  <a:srgbClr val="060505"/>
                </a:solidFill>
                <a:latin typeface="+mj-lt"/>
              </a:rPr>
              <a:t>Click the icon to see a video on how to log your votes! </a:t>
            </a:r>
            <a:r>
              <a:rPr lang="en-GB" sz="1600" dirty="0">
                <a:solidFill>
                  <a:srgbClr val="060505"/>
                </a:solidFill>
              </a:rPr>
              <a:t>If you have any issues, feedback or comments, email </a:t>
            </a:r>
            <a:r>
              <a:rPr lang="en-GB" sz="1600" dirty="0">
                <a:solidFill>
                  <a:srgbClr val="060505"/>
                </a:solidFill>
                <a:hlinkClick r:id="rId4"/>
              </a:rPr>
              <a:t>aisling@votesforschools.com</a:t>
            </a:r>
            <a:endParaRPr lang="en-GB" sz="1600" dirty="0">
              <a:solidFill>
                <a:srgbClr val="060505"/>
              </a:solidFill>
            </a:endParaRPr>
          </a:p>
        </p:txBody>
      </p:sp>
    </p:spTree>
    <p:extLst>
      <p:ext uri="{BB962C8B-B14F-4D97-AF65-F5344CB8AC3E}">
        <p14:creationId xmlns:p14="http://schemas.microsoft.com/office/powerpoint/2010/main" val="287345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443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2400514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4903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31918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789" t="40081" r="19784" b="41134"/>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8500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789" t="40081" r="19784" b="41134"/>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67633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89412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768320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dirty="0">
                <a:solidFill>
                  <a:schemeClr val="tx1"/>
                </a:solidFill>
                <a:latin typeface="Century Gothic"/>
                <a:ea typeface="Lato" panose="020F0502020204030203" pitchFamily="34" charset="0"/>
                <a:cs typeface="Century Gothic"/>
              </a:rPr>
              <a:t>Make your voice heard! </a:t>
            </a:r>
          </a:p>
          <a:p>
            <a:pPr algn="ctr"/>
            <a:r>
              <a:rPr lang="en-GB" sz="1500" dirty="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dirty="0"/>
              <a:t>Cast your vote now…</a:t>
            </a:r>
          </a:p>
        </p:txBody>
      </p:sp>
    </p:spTree>
    <p:extLst>
      <p:ext uri="{BB962C8B-B14F-4D97-AF65-F5344CB8AC3E}">
        <p14:creationId xmlns:p14="http://schemas.microsoft.com/office/powerpoint/2010/main" val="2273297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39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127780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912793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2045249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114965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274209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endParaRPr lang="en-GB" dirty="0"/>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spTree>
    <p:extLst>
      <p:ext uri="{BB962C8B-B14F-4D97-AF65-F5344CB8AC3E}">
        <p14:creationId xmlns:p14="http://schemas.microsoft.com/office/powerpoint/2010/main" val="249323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676347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544181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28980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dirty="0"/>
              <a:t>Cast your vote on…</a:t>
            </a:r>
          </a:p>
          <a:p>
            <a:pPr algn="ctr"/>
            <a:endParaRPr lang="en-GB" sz="2800" b="1" dirty="0"/>
          </a:p>
          <a:p>
            <a:pPr algn="ctr"/>
            <a:r>
              <a:rPr lang="en-GB" sz="2800" b="1" dirty="0">
                <a:hlinkClick r:id="rId4"/>
              </a:rPr>
              <a:t>www.votesforschools.com</a:t>
            </a:r>
            <a:r>
              <a:rPr lang="en-GB" sz="2800" b="1" dirty="0"/>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dirty="0">
                <a:solidFill>
                  <a:srgbClr val="060505"/>
                </a:solidFill>
                <a:latin typeface="Century Gothic" panose="020B0502020202020204" pitchFamily="34" charset="0"/>
              </a:rPr>
              <a:t>Not sure how? </a:t>
            </a:r>
          </a:p>
          <a:p>
            <a:pPr algn="ctr"/>
            <a:r>
              <a:rPr lang="en-GB" sz="1500" dirty="0">
                <a:solidFill>
                  <a:srgbClr val="060505"/>
                </a:solidFill>
                <a:latin typeface="Century Gothic" panose="020B0502020202020204" pitchFamily="34" charset="0"/>
              </a:rPr>
              <a:t>Click the ballot box to see a video on how to log your votes! </a:t>
            </a:r>
          </a:p>
          <a:p>
            <a:pPr algn="ctr"/>
            <a:r>
              <a:rPr lang="en-GB" sz="1500" dirty="0">
                <a:solidFill>
                  <a:srgbClr val="060505"/>
                </a:solidFill>
                <a:latin typeface="Century Gothic" panose="020B0502020202020204" pitchFamily="34" charset="0"/>
              </a:rPr>
              <a:t>If you have any issues, feedback or comments, email </a:t>
            </a:r>
            <a:r>
              <a:rPr lang="en-GB" sz="1500" b="1" dirty="0">
                <a:solidFill>
                  <a:srgbClr val="30AFAF"/>
                </a:solidFill>
                <a:latin typeface="Century Gothic" panose="020B0502020202020204" pitchFamily="34" charset="0"/>
                <a:hlinkClick r:id="rId6">
                  <a:extLst>
                    <a:ext uri="{A12FA001-AC4F-418D-AE19-62706E023703}">
                      <ahyp:hlinkClr xmlns="" xmlns:ahyp="http://schemas.microsoft.com/office/drawing/2018/hyperlinkcolor" val="tx"/>
                    </a:ext>
                  </a:extLst>
                </a:hlinkClick>
              </a:rPr>
              <a:t>georgie@votesforschools.com</a:t>
            </a:r>
            <a:r>
              <a:rPr lang="en-GB" sz="1500" dirty="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3923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52463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242984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1855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a:t>
            </a:r>
            <a:r>
              <a:rPr lang="en-GB" sz="1000">
                <a:solidFill>
                  <a:srgbClr val="2D2D2D"/>
                </a:solidFill>
                <a:latin typeface="Century Gothic"/>
                <a:ea typeface="Lato" panose="020F0502020204030203" pitchFamily="34" charset="0"/>
                <a:cs typeface="Century Gothic"/>
              </a:rPr>
              <a:t>©VotesForSchools2020</a:t>
            </a:r>
            <a:endParaRPr lang="en-GB" sz="1000" dirty="0">
              <a:solidFill>
                <a:srgbClr val="2D2D2D"/>
              </a:solidFill>
              <a:latin typeface="Century Gothic"/>
              <a:ea typeface="Lato" panose="020F0502020204030203" pitchFamily="34" charset="0"/>
              <a:cs typeface="Century Gothic"/>
            </a:endParaRPr>
          </a:p>
        </p:txBody>
      </p:sp>
    </p:spTree>
    <p:extLst>
      <p:ext uri="{BB962C8B-B14F-4D97-AF65-F5344CB8AC3E}">
        <p14:creationId xmlns:p14="http://schemas.microsoft.com/office/powerpoint/2010/main" val="259221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©VotesForSchools2019</a:t>
            </a:r>
          </a:p>
        </p:txBody>
      </p:sp>
    </p:spTree>
    <p:extLst>
      <p:ext uri="{BB962C8B-B14F-4D97-AF65-F5344CB8AC3E}">
        <p14:creationId xmlns:p14="http://schemas.microsoft.com/office/powerpoint/2010/main" val="2600951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476851912"/>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27956331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822998226"/>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4174590381"/>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image" Target="../media/image1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65.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66.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67.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68.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18.png"/><Relationship Id="rId7"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62.jpeg"/><Relationship Id="rId5" Type="http://schemas.openxmlformats.org/officeDocument/2006/relationships/image" Target="../media/image56.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4.tiff"/><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9.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3.png"/><Relationship Id="rId4" Type="http://schemas.openxmlformats.org/officeDocument/2006/relationships/image" Target="../media/image42.png"/><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70.jpeg"/><Relationship Id="rId5" Type="http://schemas.openxmlformats.org/officeDocument/2006/relationships/image" Target="../media/image4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70.jpeg"/><Relationship Id="rId5" Type="http://schemas.openxmlformats.org/officeDocument/2006/relationships/image" Target="../media/image4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70.jpeg"/><Relationship Id="rId5" Type="http://schemas.openxmlformats.org/officeDocument/2006/relationships/image" Target="../media/image4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70.jpeg"/><Relationship Id="rId5" Type="http://schemas.openxmlformats.org/officeDocument/2006/relationships/image" Target="../media/image4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4.tiff"/><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pn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58.png"/><Relationship Id="rId4" Type="http://schemas.openxmlformats.org/officeDocument/2006/relationships/image" Target="../media/image42.png"/><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4.png"/><Relationship Id="rId10" Type="http://schemas.openxmlformats.org/officeDocument/2006/relationships/image" Target="../media/image58.png"/><Relationship Id="rId4" Type="http://schemas.openxmlformats.org/officeDocument/2006/relationships/image" Target="../media/image79.pn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54.tiff"/><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3.png"/><Relationship Id="rId10" Type="http://schemas.openxmlformats.org/officeDocument/2006/relationships/image" Target="../media/image88.png"/><Relationship Id="rId4" Type="http://schemas.openxmlformats.org/officeDocument/2006/relationships/image" Target="../media/image59.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5.tiff"/><Relationship Id="rId11" Type="http://schemas.openxmlformats.org/officeDocument/2006/relationships/image" Target="../media/image45.jpeg"/><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43.jpe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8" Type="http://schemas.openxmlformats.org/officeDocument/2006/relationships/image" Target="../media/image54.tiff"/><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55.png"/><Relationship Id="rId5" Type="http://schemas.openxmlformats.org/officeDocument/2006/relationships/image" Target="../media/image60.jpe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4.tiff"/><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18.png"/><Relationship Id="rId7"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62.jpeg"/><Relationship Id="rId5" Type="http://schemas.openxmlformats.org/officeDocument/2006/relationships/image" Target="../media/image56.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27C410FB-EDBA-418D-8608-3C3310E933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767"/>
          <a:stretch/>
        </p:blipFill>
        <p:spPr>
          <a:xfrm>
            <a:off x="1477609" y="2467955"/>
            <a:ext cx="6939815" cy="1113270"/>
          </a:xfrm>
          <a:prstGeom prst="rect">
            <a:avLst/>
          </a:prstGeom>
        </p:spPr>
      </p:pic>
      <p:sp>
        <p:nvSpPr>
          <p:cNvPr id="6" name="Shape 96"/>
          <p:cNvSpPr txBox="1">
            <a:spLocks/>
          </p:cNvSpPr>
          <p:nvPr/>
        </p:nvSpPr>
        <p:spPr>
          <a:xfrm>
            <a:off x="4961954" y="3018752"/>
            <a:ext cx="3565376"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rgbClr val="6088EF"/>
                </a:solidFill>
                <a:latin typeface="Century Gothic" panose="020B0502020202020204" pitchFamily="34" charset="0"/>
                <a:ea typeface="Lato"/>
                <a:cs typeface="Lato"/>
                <a:sym typeface="Lato"/>
              </a:rPr>
              <a:t>Primary KS1</a:t>
            </a:r>
          </a:p>
          <a:p>
            <a:pPr algn="ctr">
              <a:lnSpc>
                <a:spcPct val="150000"/>
              </a:lnSpc>
              <a:spcBef>
                <a:spcPts val="800"/>
              </a:spcBef>
              <a:buClr>
                <a:srgbClr val="97E8D7"/>
              </a:buClr>
              <a:buSzPct val="100000"/>
              <a:buFont typeface="Arial"/>
              <a:buNone/>
            </a:pPr>
            <a:endParaRPr lang="en-GB" sz="4400" b="1" dirty="0">
              <a:solidFill>
                <a:srgbClr val="6088EF"/>
              </a:solidFill>
              <a:latin typeface="Century Gothic" panose="020B0502020202020204" pitchFamily="34" charset="0"/>
              <a:ea typeface="Lato"/>
              <a:cs typeface="Lato"/>
              <a:sym typeface="Lato"/>
            </a:endParaRPr>
          </a:p>
        </p:txBody>
      </p:sp>
      <p:pic>
        <p:nvPicPr>
          <p:cNvPr id="11" name="Picture 10">
            <a:extLst>
              <a:ext uri="{FF2B5EF4-FFF2-40B4-BE49-F238E27FC236}">
                <a16:creationId xmlns:a16="http://schemas.microsoft.com/office/drawing/2014/main" id="{098217D0-64B6-4061-9952-86858EFFFE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0518" y="4298382"/>
            <a:ext cx="1139862" cy="2257292"/>
          </a:xfrm>
          <a:prstGeom prst="rect">
            <a:avLst/>
          </a:prstGeom>
        </p:spPr>
      </p:pic>
      <p:sp>
        <p:nvSpPr>
          <p:cNvPr id="3" name="AutoShape 2" descr="https://files.slack.com/files-pri/T17G4CXPU-FEBQYG2CT/image_from_ios.jpg">
            <a:extLst>
              <a:ext uri="{FF2B5EF4-FFF2-40B4-BE49-F238E27FC236}">
                <a16:creationId xmlns:a16="http://schemas.microsoft.com/office/drawing/2014/main" id="{81D5ED76-98CC-48C1-BB71-F3A60A17814A}"/>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close up of a logo&#10;&#10;Description automatically generated">
            <a:extLst>
              <a:ext uri="{FF2B5EF4-FFF2-40B4-BE49-F238E27FC236}">
                <a16:creationId xmlns:a16="http://schemas.microsoft.com/office/drawing/2014/main" id="{08B2C7D8-ED76-45DD-BA2F-2266B3097747}"/>
              </a:ext>
            </a:extLst>
          </p:cNvPr>
          <p:cNvPicPr>
            <a:picLocks noChangeAspect="1"/>
          </p:cNvPicPr>
          <p:nvPr/>
        </p:nvPicPr>
        <p:blipFill>
          <a:blip r:embed="rId5"/>
          <a:stretch>
            <a:fillRect/>
          </a:stretch>
        </p:blipFill>
        <p:spPr>
          <a:xfrm>
            <a:off x="223620" y="5427028"/>
            <a:ext cx="4961954" cy="1200556"/>
          </a:xfrm>
          <a:prstGeom prst="rect">
            <a:avLst/>
          </a:prstGeom>
        </p:spPr>
      </p:pic>
      <p:sp>
        <p:nvSpPr>
          <p:cNvPr id="8" name="Rectangle 7">
            <a:extLst>
              <a:ext uri="{FF2B5EF4-FFF2-40B4-BE49-F238E27FC236}">
                <a16:creationId xmlns:a16="http://schemas.microsoft.com/office/drawing/2014/main" id="{44F323DD-419D-498F-A940-F45ADBA52DB4}"/>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63E989E-FA3C-49BB-8143-644681A7C2ED}"/>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D1C2820-34E3-45A5-88E7-A16B55782CBA}"/>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46EF45C-820D-4065-9214-223D5207F42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424" y="2451151"/>
            <a:ext cx="1078744" cy="1161725"/>
          </a:xfrm>
          <a:prstGeom prst="rect">
            <a:avLst/>
          </a:prstGeom>
        </p:spPr>
      </p:pic>
    </p:spTree>
    <p:extLst>
      <p:ext uri="{BB962C8B-B14F-4D97-AF65-F5344CB8AC3E}">
        <p14:creationId xmlns:p14="http://schemas.microsoft.com/office/powerpoint/2010/main" val="35841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609600" y="398199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Stand up for them.</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4814836" y="1272251"/>
            <a:ext cx="4045163"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Someone in your class is getting shouted at by the teacher for throwing their book on the floor, but you saw that it was an accident. But if you say something, you’re worried the teacher might shout at you. </a:t>
            </a: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609600" y="474399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Wait for someone else to stand up for them.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609600" y="550599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 and carry on with my work.</a:t>
            </a:r>
          </a:p>
        </p:txBody>
      </p:sp>
      <p:sp>
        <p:nvSpPr>
          <p:cNvPr id="10" name="Cloud 9">
            <a:extLst>
              <a:ext uri="{FF2B5EF4-FFF2-40B4-BE49-F238E27FC236}">
                <a16:creationId xmlns:a16="http://schemas.microsoft.com/office/drawing/2014/main" id="{84E735F5-99BE-496F-94CE-CDF1ACF43F0C}"/>
              </a:ext>
            </a:extLst>
          </p:cNvPr>
          <p:cNvSpPr/>
          <p:nvPr/>
        </p:nvSpPr>
        <p:spPr>
          <a:xfrm>
            <a:off x="5128332" y="420813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7AFBFEB5-90A9-4323-983E-DF8E63D38F12}"/>
              </a:ext>
            </a:extLst>
          </p:cNvPr>
          <p:cNvPicPr>
            <a:picLocks noChangeAspect="1"/>
          </p:cNvPicPr>
          <p:nvPr/>
        </p:nvPicPr>
        <p:blipFill>
          <a:blip r:embed="rId5"/>
          <a:stretch>
            <a:fillRect/>
          </a:stretch>
        </p:blipFill>
        <p:spPr>
          <a:xfrm>
            <a:off x="486862" y="1219394"/>
            <a:ext cx="4191000" cy="2609850"/>
          </a:xfrm>
          <a:prstGeom prst="roundRect">
            <a:avLst/>
          </a:prstGeom>
        </p:spPr>
      </p:pic>
    </p:spTree>
    <p:extLst>
      <p:ext uri="{BB962C8B-B14F-4D97-AF65-F5344CB8AC3E}">
        <p14:creationId xmlns:p14="http://schemas.microsoft.com/office/powerpoint/2010/main" val="347931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4188542" y="3854246"/>
            <a:ext cx="4045164" cy="6784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a)I would go over and tell them to stop.</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399321" y="1086190"/>
            <a:ext cx="3698167" cy="240705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You’re in the playground and you see girl from a younger year group getting pushed around by some kids in your class. You don’t know who the girl is, but she looks upset.</a:t>
            </a:r>
          </a:p>
          <a:p>
            <a:pPr algn="ct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4188542" y="4692749"/>
            <a:ext cx="4045164" cy="6784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b)I would find someone older than me to help them.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4188542" y="5531252"/>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c)I would help them.</a:t>
            </a:r>
          </a:p>
        </p:txBody>
      </p:sp>
      <p:sp>
        <p:nvSpPr>
          <p:cNvPr id="14" name="Cloud 13">
            <a:extLst>
              <a:ext uri="{FF2B5EF4-FFF2-40B4-BE49-F238E27FC236}">
                <a16:creationId xmlns:a16="http://schemas.microsoft.com/office/drawing/2014/main" id="{B3F58333-E982-448F-956F-7904D0D10300}"/>
              </a:ext>
            </a:extLst>
          </p:cNvPr>
          <p:cNvSpPr/>
          <p:nvPr/>
        </p:nvSpPr>
        <p:spPr>
          <a:xfrm>
            <a:off x="910293" y="408038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2A50188D-3973-4CC7-930B-513E7BEF785A}"/>
              </a:ext>
            </a:extLst>
          </p:cNvPr>
          <p:cNvPicPr>
            <a:picLocks noChangeAspect="1"/>
          </p:cNvPicPr>
          <p:nvPr/>
        </p:nvPicPr>
        <p:blipFill rotWithShape="1">
          <a:blip r:embed="rId5"/>
          <a:srcRect b="2702"/>
          <a:stretch/>
        </p:blipFill>
        <p:spPr>
          <a:xfrm>
            <a:off x="4270195" y="1057933"/>
            <a:ext cx="3963511" cy="2535538"/>
          </a:xfrm>
          <a:prstGeom prst="roundRect">
            <a:avLst/>
          </a:prstGeom>
        </p:spPr>
      </p:pic>
    </p:spTree>
    <p:extLst>
      <p:ext uri="{BB962C8B-B14F-4D97-AF65-F5344CB8AC3E}">
        <p14:creationId xmlns:p14="http://schemas.microsoft.com/office/powerpoint/2010/main" val="50435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609600" y="398199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Tell him to walk Charlotte home</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4572000" y="1149565"/>
            <a:ext cx="4212312"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Charlotte’s older cousin is supposed to walk her home from school everyday. Sometimes he leaves and goes home without which means she’s left to walk home on her own. You live in the opposite direction to Charlotte. </a:t>
            </a:r>
            <a:r>
              <a:rPr lang="en-GB" b="1" dirty="0"/>
              <a:t>What would you do?</a:t>
            </a:r>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609600" y="474399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Tell the teacher or a parent.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609600" y="550599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 because your mum walks you home, so you’re ok.</a:t>
            </a:r>
          </a:p>
        </p:txBody>
      </p:sp>
      <p:sp>
        <p:nvSpPr>
          <p:cNvPr id="10" name="Cloud 9">
            <a:extLst>
              <a:ext uri="{FF2B5EF4-FFF2-40B4-BE49-F238E27FC236}">
                <a16:creationId xmlns:a16="http://schemas.microsoft.com/office/drawing/2014/main" id="{A2CF8D4C-4F4D-4E30-A715-FC1AD26C1507}"/>
              </a:ext>
            </a:extLst>
          </p:cNvPr>
          <p:cNvSpPr/>
          <p:nvPr/>
        </p:nvSpPr>
        <p:spPr>
          <a:xfrm>
            <a:off x="5150607" y="4095065"/>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1A27FA2B-AF2E-4CB1-AF0A-3A07CCE4E37C}"/>
              </a:ext>
            </a:extLst>
          </p:cNvPr>
          <p:cNvPicPr>
            <a:picLocks noChangeAspect="1"/>
          </p:cNvPicPr>
          <p:nvPr/>
        </p:nvPicPr>
        <p:blipFill>
          <a:blip r:embed="rId5"/>
          <a:stretch>
            <a:fillRect/>
          </a:stretch>
        </p:blipFill>
        <p:spPr>
          <a:xfrm>
            <a:off x="609600" y="1146218"/>
            <a:ext cx="3726640" cy="2575021"/>
          </a:xfrm>
          <a:prstGeom prst="roundRect">
            <a:avLst/>
          </a:prstGeom>
        </p:spPr>
      </p:pic>
    </p:spTree>
    <p:extLst>
      <p:ext uri="{BB962C8B-B14F-4D97-AF65-F5344CB8AC3E}">
        <p14:creationId xmlns:p14="http://schemas.microsoft.com/office/powerpoint/2010/main" val="304442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4188542" y="385424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a)Tell your friend they’re wrong to say that.</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571084" y="994001"/>
            <a:ext cx="3396226"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hear one of your friends say to a new girl “go back to your country”. Your teacher has told you that it’s not ok to say that because it’s rude and mean. </a:t>
            </a: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4188542" y="461624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b)Tell a teacher.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4188542" y="537824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them.</a:t>
            </a:r>
          </a:p>
        </p:txBody>
      </p:sp>
      <p:sp>
        <p:nvSpPr>
          <p:cNvPr id="10" name="Cloud 9">
            <a:extLst>
              <a:ext uri="{FF2B5EF4-FFF2-40B4-BE49-F238E27FC236}">
                <a16:creationId xmlns:a16="http://schemas.microsoft.com/office/drawing/2014/main" id="{22E7508D-77D6-4EED-95F9-C8FD24A3FEAD}"/>
              </a:ext>
            </a:extLst>
          </p:cNvPr>
          <p:cNvSpPr/>
          <p:nvPr/>
        </p:nvSpPr>
        <p:spPr>
          <a:xfrm>
            <a:off x="910293" y="408038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21AE9EAE-368C-4FA9-AA93-36EB9CA5E8FE}"/>
              </a:ext>
            </a:extLst>
          </p:cNvPr>
          <p:cNvPicPr>
            <a:picLocks noChangeAspect="1"/>
          </p:cNvPicPr>
          <p:nvPr/>
        </p:nvPicPr>
        <p:blipFill>
          <a:blip r:embed="rId5"/>
          <a:stretch>
            <a:fillRect/>
          </a:stretch>
        </p:blipFill>
        <p:spPr>
          <a:xfrm>
            <a:off x="4188542" y="1046578"/>
            <a:ext cx="3891612" cy="2558249"/>
          </a:xfrm>
          <a:prstGeom prst="roundRect">
            <a:avLst/>
          </a:prstGeom>
        </p:spPr>
      </p:pic>
    </p:spTree>
    <p:extLst>
      <p:ext uri="{BB962C8B-B14F-4D97-AF65-F5344CB8AC3E}">
        <p14:creationId xmlns:p14="http://schemas.microsoft.com/office/powerpoint/2010/main" val="67371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5225799" y="1969626"/>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Get involved.</a:t>
            </a:r>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5225799" y="2731625"/>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Leave it to someone else.</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5225799" y="3493624"/>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a:t>
            </a:r>
          </a:p>
        </p:txBody>
      </p:sp>
      <p:sp>
        <p:nvSpPr>
          <p:cNvPr id="10" name="Cloud 9">
            <a:extLst>
              <a:ext uri="{FF2B5EF4-FFF2-40B4-BE49-F238E27FC236}">
                <a16:creationId xmlns:a16="http://schemas.microsoft.com/office/drawing/2014/main" id="{A2CF8D4C-4F4D-4E30-A715-FC1AD26C1507}"/>
              </a:ext>
            </a:extLst>
          </p:cNvPr>
          <p:cNvSpPr/>
          <p:nvPr/>
        </p:nvSpPr>
        <p:spPr>
          <a:xfrm>
            <a:off x="439459" y="1416948"/>
            <a:ext cx="4573496" cy="283156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Reflect (2-3 mins)</a:t>
            </a:r>
          </a:p>
          <a:p>
            <a:pPr algn="ctr"/>
            <a:r>
              <a:rPr lang="en-GB" dirty="0"/>
              <a:t>Based on this, if there’s a problem, do you it’s better to get involved, leave it to someone else or just ignore it?</a:t>
            </a:r>
          </a:p>
        </p:txBody>
      </p:sp>
      <p:pic>
        <p:nvPicPr>
          <p:cNvPr id="14" name="Picture 13">
            <a:extLst>
              <a:ext uri="{FF2B5EF4-FFF2-40B4-BE49-F238E27FC236}">
                <a16:creationId xmlns:a16="http://schemas.microsoft.com/office/drawing/2014/main" id="{9A3C9B29-CAE5-44AD-9C08-8F45BACC8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863"/>
          <a:stretch/>
        </p:blipFill>
        <p:spPr>
          <a:xfrm>
            <a:off x="2391065" y="5154826"/>
            <a:ext cx="2084007" cy="1440000"/>
          </a:xfrm>
          <a:prstGeom prst="roundRect">
            <a:avLst/>
          </a:prstGeom>
        </p:spPr>
      </p:pic>
      <p:pic>
        <p:nvPicPr>
          <p:cNvPr id="15" name="Picture 14">
            <a:extLst>
              <a:ext uri="{FF2B5EF4-FFF2-40B4-BE49-F238E27FC236}">
                <a16:creationId xmlns:a16="http://schemas.microsoft.com/office/drawing/2014/main" id="{FA4FDB6B-ACC5-454E-9CDA-B26085F4C1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614" y="5154826"/>
            <a:ext cx="2084007" cy="1440000"/>
          </a:xfrm>
          <a:prstGeom prst="roundRect">
            <a:avLst/>
          </a:prstGeom>
        </p:spPr>
      </p:pic>
      <p:pic>
        <p:nvPicPr>
          <p:cNvPr id="16" name="Picture 15">
            <a:extLst>
              <a:ext uri="{FF2B5EF4-FFF2-40B4-BE49-F238E27FC236}">
                <a16:creationId xmlns:a16="http://schemas.microsoft.com/office/drawing/2014/main" id="{6F261FA3-1857-4FB6-9338-ED485E216A3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 r="7418" b="2702"/>
          <a:stretch/>
        </p:blipFill>
        <p:spPr>
          <a:xfrm>
            <a:off x="4555516" y="5154826"/>
            <a:ext cx="2084009" cy="1440000"/>
          </a:xfrm>
          <a:prstGeom prst="roundRect">
            <a:avLst/>
          </a:prstGeom>
        </p:spPr>
      </p:pic>
      <p:pic>
        <p:nvPicPr>
          <p:cNvPr id="17" name="Picture 16">
            <a:extLst>
              <a:ext uri="{FF2B5EF4-FFF2-40B4-BE49-F238E27FC236}">
                <a16:creationId xmlns:a16="http://schemas.microsoft.com/office/drawing/2014/main" id="{D4C1B238-8C9E-4A12-9D61-696BAB0C5DC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9876"/>
          <a:stretch/>
        </p:blipFill>
        <p:spPr>
          <a:xfrm>
            <a:off x="6719969" y="5154826"/>
            <a:ext cx="2084007" cy="1440000"/>
          </a:xfrm>
          <a:prstGeom prst="roundRect">
            <a:avLst/>
          </a:prstGeom>
        </p:spPr>
      </p:pic>
    </p:spTree>
    <p:extLst>
      <p:ext uri="{BB962C8B-B14F-4D97-AF65-F5344CB8AC3E}">
        <p14:creationId xmlns:p14="http://schemas.microsoft.com/office/powerpoint/2010/main" val="388343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6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00385AE-04A3-41F7-84B9-D61C323E0C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434"/>
          <a:stretch/>
        </p:blipFill>
        <p:spPr>
          <a:xfrm>
            <a:off x="4806334" y="4080084"/>
            <a:ext cx="1490962" cy="2554001"/>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Cloud 13">
            <a:extLst>
              <a:ext uri="{FF2B5EF4-FFF2-40B4-BE49-F238E27FC236}">
                <a16:creationId xmlns:a16="http://schemas.microsoft.com/office/drawing/2014/main" id="{BDC799BE-83B6-41DD-AC3F-558C5F37A582}"/>
              </a:ext>
            </a:extLst>
          </p:cNvPr>
          <p:cNvSpPr/>
          <p:nvPr/>
        </p:nvSpPr>
        <p:spPr>
          <a:xfrm>
            <a:off x="1203915" y="1053557"/>
            <a:ext cx="6687742" cy="299686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Giving advice! (5-10 mins)</a:t>
            </a:r>
          </a:p>
          <a:p>
            <a:pPr algn="ctr"/>
            <a:r>
              <a:rPr lang="en-GB" dirty="0"/>
              <a:t>Do you know when the right time is to get involved? These kids aren’t too sure! Read each situation and tell them whether they should or shouldn’t get involved and why!</a:t>
            </a:r>
          </a:p>
        </p:txBody>
      </p:sp>
      <p:pic>
        <p:nvPicPr>
          <p:cNvPr id="11" name="Picture 10" descr="Image result for thumbs up thumbs down cartoon">
            <a:extLst>
              <a:ext uri="{FF2B5EF4-FFF2-40B4-BE49-F238E27FC236}">
                <a16:creationId xmlns:a16="http://schemas.microsoft.com/office/drawing/2014/main" id="{6892B7FF-F083-4B3C-8CD7-C5C272D9244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57134" y="4131848"/>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B90C3270-02C0-4636-82B1-C80DB768345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28889" y="5239317"/>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27">
            <a:extLst>
              <a:ext uri="{FF2B5EF4-FFF2-40B4-BE49-F238E27FC236}">
                <a16:creationId xmlns:a16="http://schemas.microsoft.com/office/drawing/2014/main" id="{B686C758-F9E8-4166-9206-66575712CD3E}"/>
              </a:ext>
            </a:extLst>
          </p:cNvPr>
          <p:cNvSpPr/>
          <p:nvPr/>
        </p:nvSpPr>
        <p:spPr>
          <a:xfrm>
            <a:off x="1874929" y="4301471"/>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they should!</a:t>
            </a:r>
          </a:p>
        </p:txBody>
      </p:sp>
      <p:sp>
        <p:nvSpPr>
          <p:cNvPr id="16" name="Rectangle: Rounded Corners 27">
            <a:extLst>
              <a:ext uri="{FF2B5EF4-FFF2-40B4-BE49-F238E27FC236}">
                <a16:creationId xmlns:a16="http://schemas.microsoft.com/office/drawing/2014/main" id="{CA1C5583-730A-4A1B-BBEB-A46C625DCD33}"/>
              </a:ext>
            </a:extLst>
          </p:cNvPr>
          <p:cNvSpPr/>
          <p:nvPr/>
        </p:nvSpPr>
        <p:spPr>
          <a:xfrm>
            <a:off x="464877" y="5704771"/>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they shouldn’t!</a:t>
            </a:r>
          </a:p>
        </p:txBody>
      </p:sp>
      <p:pic>
        <p:nvPicPr>
          <p:cNvPr id="21" name="Picture 20">
            <a:extLst>
              <a:ext uri="{FF2B5EF4-FFF2-40B4-BE49-F238E27FC236}">
                <a16:creationId xmlns:a16="http://schemas.microsoft.com/office/drawing/2014/main" id="{56257662-3E9B-47D7-B32C-EA105A3E53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7684" t="4778" r="28314" b="1157"/>
          <a:stretch/>
        </p:blipFill>
        <p:spPr>
          <a:xfrm flipH="1">
            <a:off x="7638697" y="3310221"/>
            <a:ext cx="1278613" cy="3340772"/>
          </a:xfrm>
          <a:prstGeom prst="rect">
            <a:avLst/>
          </a:prstGeom>
        </p:spPr>
      </p:pic>
      <p:pic>
        <p:nvPicPr>
          <p:cNvPr id="23" name="Picture 22">
            <a:extLst>
              <a:ext uri="{FF2B5EF4-FFF2-40B4-BE49-F238E27FC236}">
                <a16:creationId xmlns:a16="http://schemas.microsoft.com/office/drawing/2014/main" id="{D1453B1D-60EE-4136-88DE-4D332A031E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42498" y="4738010"/>
            <a:ext cx="1423274" cy="1896075"/>
          </a:xfrm>
          <a:prstGeom prst="rect">
            <a:avLst/>
          </a:prstGeom>
        </p:spPr>
      </p:pic>
      <p:pic>
        <p:nvPicPr>
          <p:cNvPr id="24" name="Picture 23" descr="A picture containing clothing, phone, holding, woman&#10;&#10;Description automatically generated">
            <a:extLst>
              <a:ext uri="{FF2B5EF4-FFF2-40B4-BE49-F238E27FC236}">
                <a16:creationId xmlns:a16="http://schemas.microsoft.com/office/drawing/2014/main" id="{1B2A0C91-71E9-4B28-9FDD-C669BCBC930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37566" r="26693"/>
          <a:stretch/>
        </p:blipFill>
        <p:spPr>
          <a:xfrm>
            <a:off x="6321902" y="3986939"/>
            <a:ext cx="1419170" cy="2647146"/>
          </a:xfrm>
          <a:prstGeom prst="rect">
            <a:avLst/>
          </a:prstGeom>
        </p:spPr>
      </p:pic>
      <p:sp>
        <p:nvSpPr>
          <p:cNvPr id="25" name="Title 1">
            <a:extLst>
              <a:ext uri="{FF2B5EF4-FFF2-40B4-BE49-F238E27FC236}">
                <a16:creationId xmlns:a16="http://schemas.microsoft.com/office/drawing/2014/main" id="{0D3A792F-B2BC-4D6B-B645-0499A1DC3769}"/>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26" name="Picture 25">
            <a:extLst>
              <a:ext uri="{FF2B5EF4-FFF2-40B4-BE49-F238E27FC236}">
                <a16:creationId xmlns:a16="http://schemas.microsoft.com/office/drawing/2014/main" id="{99D6EE84-572B-46A3-AE8C-BB85B0628B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Tree>
    <p:extLst>
      <p:ext uri="{BB962C8B-B14F-4D97-AF65-F5344CB8AC3E}">
        <p14:creationId xmlns:p14="http://schemas.microsoft.com/office/powerpoint/2010/main" val="908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1588EB-9F76-4835-B062-482823DBFF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684" t="4778" r="28314" b="1157"/>
          <a:stretch/>
        </p:blipFill>
        <p:spPr>
          <a:xfrm flipH="1">
            <a:off x="6319867" y="629264"/>
            <a:ext cx="2327476" cy="6081251"/>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5276486" cy="1738635"/>
          </a:xfrm>
          <a:prstGeom prst="wedgeRoundRectCallout">
            <a:avLst>
              <a:gd name="adj1" fmla="val 61532"/>
              <a:gd name="adj2" fmla="val -4186"/>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friend has asked me to join her protest to get rid of school uniforms, but actually I don’t mind school uniforms! Should I join her, even though I don’t agree?</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0" name="Cloud 9">
            <a:extLst>
              <a:ext uri="{FF2B5EF4-FFF2-40B4-BE49-F238E27FC236}">
                <a16:creationId xmlns:a16="http://schemas.microsoft.com/office/drawing/2014/main" id="{1EC52813-4077-4507-AAE1-805B0B9C6D43}"/>
              </a:ext>
            </a:extLst>
          </p:cNvPr>
          <p:cNvSpPr/>
          <p:nvPr/>
        </p:nvSpPr>
        <p:spPr>
          <a:xfrm>
            <a:off x="1585950" y="3248812"/>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he get involved? Why/why not?</a:t>
            </a:r>
          </a:p>
        </p:txBody>
      </p:sp>
      <p:pic>
        <p:nvPicPr>
          <p:cNvPr id="11" name="Picture 10" descr="Image result for thumbs up thumbs down cartoon">
            <a:extLst>
              <a:ext uri="{FF2B5EF4-FFF2-40B4-BE49-F238E27FC236}">
                <a16:creationId xmlns:a16="http://schemas.microsoft.com/office/drawing/2014/main" id="{4A3004C6-3395-40F7-8DC7-E49058F2D1C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52618" y="5199303"/>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94A4B923-1184-4883-B84E-25C968F72AC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53940" y="5171119"/>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7">
            <a:extLst>
              <a:ext uri="{FF2B5EF4-FFF2-40B4-BE49-F238E27FC236}">
                <a16:creationId xmlns:a16="http://schemas.microsoft.com/office/drawing/2014/main" id="{5DC933CC-BAC0-4FC9-ABA3-7F7BC5133D2E}"/>
              </a:ext>
            </a:extLst>
          </p:cNvPr>
          <p:cNvSpPr/>
          <p:nvPr/>
        </p:nvSpPr>
        <p:spPr>
          <a:xfrm>
            <a:off x="1795402" y="5635990"/>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4" name="Rectangle: Rounded Corners 27">
            <a:extLst>
              <a:ext uri="{FF2B5EF4-FFF2-40B4-BE49-F238E27FC236}">
                <a16:creationId xmlns:a16="http://schemas.microsoft.com/office/drawing/2014/main" id="{EA25C290-7F4B-4D5E-BBEE-234FA02BA02E}"/>
              </a:ext>
            </a:extLst>
          </p:cNvPr>
          <p:cNvSpPr/>
          <p:nvPr/>
        </p:nvSpPr>
        <p:spPr>
          <a:xfrm>
            <a:off x="3089928" y="5636573"/>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4052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755E3-7F2E-4866-9F2C-4CBE047374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434"/>
          <a:stretch/>
        </p:blipFill>
        <p:spPr>
          <a:xfrm>
            <a:off x="402521" y="1979079"/>
            <a:ext cx="2714018" cy="4649082"/>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6647244" cy="1565770"/>
          </a:xfrm>
          <a:prstGeom prst="wedgeRoundRectCallout">
            <a:avLst>
              <a:gd name="adj1" fmla="val -20833"/>
              <a:gd name="adj2" fmla="val 91386"/>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girl in my class is in a wheelchair and can’t get up the stairs. She’s asked everyone to sign a petition to get a ramp in school. I don’t have a wheelchair, but should I sign the petition?</a:t>
            </a:r>
          </a:p>
        </p:txBody>
      </p:sp>
      <p:sp>
        <p:nvSpPr>
          <p:cNvPr id="10" name="Cloud 9">
            <a:extLst>
              <a:ext uri="{FF2B5EF4-FFF2-40B4-BE49-F238E27FC236}">
                <a16:creationId xmlns:a16="http://schemas.microsoft.com/office/drawing/2014/main" id="{1F2488FA-7231-4FA1-94DB-262D3C208C34}"/>
              </a:ext>
            </a:extLst>
          </p:cNvPr>
          <p:cNvSpPr/>
          <p:nvPr/>
        </p:nvSpPr>
        <p:spPr>
          <a:xfrm>
            <a:off x="4504145" y="3220629"/>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she get involved? Why/why not?</a:t>
            </a:r>
          </a:p>
        </p:txBody>
      </p:sp>
      <p:pic>
        <p:nvPicPr>
          <p:cNvPr id="11" name="Picture 10" descr="Image result for thumbs up thumbs down cartoon">
            <a:extLst>
              <a:ext uri="{FF2B5EF4-FFF2-40B4-BE49-F238E27FC236}">
                <a16:creationId xmlns:a16="http://schemas.microsoft.com/office/drawing/2014/main" id="{86E8EDEF-EA5E-481F-96E5-CCE779F7689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70813" y="5171120"/>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7E14F945-7E02-4249-80A4-F3FC9BF50F6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472135" y="5142936"/>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7">
            <a:extLst>
              <a:ext uri="{FF2B5EF4-FFF2-40B4-BE49-F238E27FC236}">
                <a16:creationId xmlns:a16="http://schemas.microsoft.com/office/drawing/2014/main" id="{9CAB7BA8-2EBE-4003-B5FB-9CE1DFA15408}"/>
              </a:ext>
            </a:extLst>
          </p:cNvPr>
          <p:cNvSpPr/>
          <p:nvPr/>
        </p:nvSpPr>
        <p:spPr>
          <a:xfrm>
            <a:off x="4713597" y="5607807"/>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4" name="Rectangle: Rounded Corners 27">
            <a:extLst>
              <a:ext uri="{FF2B5EF4-FFF2-40B4-BE49-F238E27FC236}">
                <a16:creationId xmlns:a16="http://schemas.microsoft.com/office/drawing/2014/main" id="{11D4517C-F594-4AC8-A9C8-893CEE608694}"/>
              </a:ext>
            </a:extLst>
          </p:cNvPr>
          <p:cNvSpPr/>
          <p:nvPr/>
        </p:nvSpPr>
        <p:spPr>
          <a:xfrm>
            <a:off x="6008123" y="5608390"/>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5298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6686F-53BF-4986-952E-03FB218818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9936" y="2416696"/>
            <a:ext cx="3182627" cy="4239870"/>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6647244" cy="1380963"/>
          </a:xfrm>
          <a:prstGeom prst="wedgeRoundRectCallout">
            <a:avLst>
              <a:gd name="adj1" fmla="val 26056"/>
              <a:gd name="adj2" fmla="val 91430"/>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friend keeps starting fights with other people. He said I should stand up for him, even though he’s the one starting it and I don’t like to fight. Should I get involved?</a:t>
            </a:r>
          </a:p>
        </p:txBody>
      </p:sp>
      <p:sp>
        <p:nvSpPr>
          <p:cNvPr id="11" name="Cloud 10">
            <a:extLst>
              <a:ext uri="{FF2B5EF4-FFF2-40B4-BE49-F238E27FC236}">
                <a16:creationId xmlns:a16="http://schemas.microsoft.com/office/drawing/2014/main" id="{404F48DD-D87A-484A-86A8-0137D6B97A4D}"/>
              </a:ext>
            </a:extLst>
          </p:cNvPr>
          <p:cNvSpPr/>
          <p:nvPr/>
        </p:nvSpPr>
        <p:spPr>
          <a:xfrm>
            <a:off x="1585950" y="3248812"/>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he get involved? Why/why not?</a:t>
            </a:r>
          </a:p>
        </p:txBody>
      </p:sp>
      <p:pic>
        <p:nvPicPr>
          <p:cNvPr id="12" name="Picture 11" descr="Image result for thumbs up thumbs down cartoon">
            <a:extLst>
              <a:ext uri="{FF2B5EF4-FFF2-40B4-BE49-F238E27FC236}">
                <a16:creationId xmlns:a16="http://schemas.microsoft.com/office/drawing/2014/main" id="{1D94699A-9748-4752-A715-D7CCDA9E368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52618" y="5199303"/>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thumbs up thumbs down cartoon">
            <a:extLst>
              <a:ext uri="{FF2B5EF4-FFF2-40B4-BE49-F238E27FC236}">
                <a16:creationId xmlns:a16="http://schemas.microsoft.com/office/drawing/2014/main" id="{797FE83C-4D95-4DD8-BA32-1E441828813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53940" y="5171119"/>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27">
            <a:extLst>
              <a:ext uri="{FF2B5EF4-FFF2-40B4-BE49-F238E27FC236}">
                <a16:creationId xmlns:a16="http://schemas.microsoft.com/office/drawing/2014/main" id="{0DA20B2A-872B-41FD-8584-BF05D7E424E0}"/>
              </a:ext>
            </a:extLst>
          </p:cNvPr>
          <p:cNvSpPr/>
          <p:nvPr/>
        </p:nvSpPr>
        <p:spPr>
          <a:xfrm>
            <a:off x="1795402" y="5635990"/>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5" name="Rectangle: Rounded Corners 27">
            <a:extLst>
              <a:ext uri="{FF2B5EF4-FFF2-40B4-BE49-F238E27FC236}">
                <a16:creationId xmlns:a16="http://schemas.microsoft.com/office/drawing/2014/main" id="{2792BBCB-EC68-4ED0-8B63-797E61AC6CB1}"/>
              </a:ext>
            </a:extLst>
          </p:cNvPr>
          <p:cNvSpPr/>
          <p:nvPr/>
        </p:nvSpPr>
        <p:spPr>
          <a:xfrm>
            <a:off x="3089928" y="5636573"/>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10803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4">
            <a:extLst>
              <a:ext uri="{FF2B5EF4-FFF2-40B4-BE49-F238E27FC236}">
                <a16:creationId xmlns:a16="http://schemas.microsoft.com/office/drawing/2014/main" id="{8C16DB5E-A906-4056-A13A-A4BBEB2879F4}"/>
              </a:ext>
            </a:extLst>
          </p:cNvPr>
          <p:cNvSpPr/>
          <p:nvPr/>
        </p:nvSpPr>
        <p:spPr>
          <a:xfrm>
            <a:off x="243628" y="289629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10" name="Rectangle: Rounded Corners 9">
            <a:extLst>
              <a:ext uri="{FF2B5EF4-FFF2-40B4-BE49-F238E27FC236}">
                <a16:creationId xmlns:a16="http://schemas.microsoft.com/office/drawing/2014/main" id="{48F5E4A2-4A10-4B61-9E42-2C09D862934D}"/>
              </a:ext>
            </a:extLst>
          </p:cNvPr>
          <p:cNvSpPr/>
          <p:nvPr/>
        </p:nvSpPr>
        <p:spPr>
          <a:xfrm>
            <a:off x="643807" y="4027236"/>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11" name="Rectangle: Rounded Corners 10">
            <a:extLst>
              <a:ext uri="{FF2B5EF4-FFF2-40B4-BE49-F238E27FC236}">
                <a16:creationId xmlns:a16="http://schemas.microsoft.com/office/drawing/2014/main" id="{BE19C451-EB22-4582-A982-3BD4F4A4C9E7}"/>
              </a:ext>
            </a:extLst>
          </p:cNvPr>
          <p:cNvSpPr/>
          <p:nvPr/>
        </p:nvSpPr>
        <p:spPr>
          <a:xfrm>
            <a:off x="3563476" y="4027237"/>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12" name="Rectangle: Rounded Corners 11">
            <a:extLst>
              <a:ext uri="{FF2B5EF4-FFF2-40B4-BE49-F238E27FC236}">
                <a16:creationId xmlns:a16="http://schemas.microsoft.com/office/drawing/2014/main" id="{7DC2F520-5CE8-49BC-9934-06026E159DD5}"/>
              </a:ext>
            </a:extLst>
          </p:cNvPr>
          <p:cNvSpPr/>
          <p:nvPr/>
        </p:nvSpPr>
        <p:spPr>
          <a:xfrm>
            <a:off x="6388652" y="4021479"/>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You need the same things, but will need to swap the parent for a partner!</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9" y="23177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73993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133173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Share your thoughts </a:t>
            </a:r>
            <a:r>
              <a:rPr lang="en-GB" sz="1500" dirty="0"/>
              <a:t>with the </a:t>
            </a:r>
            <a:r>
              <a:rPr lang="en-GB" sz="1500" b="1" dirty="0"/>
              <a:t>parent, family member or caregiver </a:t>
            </a:r>
            <a:r>
              <a:rPr lang="en-GB" sz="1500" dirty="0"/>
              <a:t>who’s helping you!</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133092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Talk to someone else in your family</a:t>
            </a:r>
            <a:r>
              <a:rPr lang="en-GB" sz="1500" dirty="0"/>
              <a:t>, like a brother or sister, and </a:t>
            </a:r>
            <a:r>
              <a:rPr lang="en-GB" sz="1500" b="1" dirty="0"/>
              <a:t>find out their opinions!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133092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For some of the activities, you might need </a:t>
            </a:r>
            <a:r>
              <a:rPr lang="en-GB" sz="1500" b="1" dirty="0"/>
              <a:t>a pen &amp; paper </a:t>
            </a:r>
            <a:r>
              <a:rPr lang="en-GB" sz="1500" dirty="0"/>
              <a:t>as you </a:t>
            </a:r>
            <a:r>
              <a:rPr lang="en-GB" sz="1500" b="1" dirty="0"/>
              <a:t>get creative!</a:t>
            </a:r>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619" y="208659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8137" y="2119712"/>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809F4B26-C528-4F19-9FA5-17181D75B2B9}"/>
              </a:ext>
            </a:extLst>
          </p:cNvPr>
          <p:cNvSpPr/>
          <p:nvPr/>
        </p:nvSpPr>
        <p:spPr>
          <a:xfrm>
            <a:off x="349097" y="3411305"/>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9" name="Rectangle 8">
            <a:extLst>
              <a:ext uri="{FF2B5EF4-FFF2-40B4-BE49-F238E27FC236}">
                <a16:creationId xmlns:a16="http://schemas.microsoft.com/office/drawing/2014/main" id="{3541D2BD-05BE-45BA-A9D6-9EC489DF718E}"/>
              </a:ext>
            </a:extLst>
          </p:cNvPr>
          <p:cNvSpPr/>
          <p:nvPr/>
        </p:nvSpPr>
        <p:spPr>
          <a:xfrm>
            <a:off x="374497" y="4985411"/>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pic>
        <p:nvPicPr>
          <p:cNvPr id="4" name="Picture 3">
            <a:extLst>
              <a:ext uri="{FF2B5EF4-FFF2-40B4-BE49-F238E27FC236}">
                <a16:creationId xmlns:a16="http://schemas.microsoft.com/office/drawing/2014/main" id="{9BED32AD-8013-4C61-935C-818096C0949F}"/>
              </a:ext>
            </a:extLst>
          </p:cNvPr>
          <p:cNvPicPr>
            <a:picLocks noChangeAspect="1"/>
          </p:cNvPicPr>
          <p:nvPr/>
        </p:nvPicPr>
        <p:blipFill rotWithShape="1">
          <a:blip r:embed="rId5">
            <a:clrChange>
              <a:clrFrom>
                <a:srgbClr val="F3F2F1"/>
              </a:clrFrom>
              <a:clrTo>
                <a:srgbClr val="F3F2F1">
                  <a:alpha val="0"/>
                </a:srgbClr>
              </a:clrTo>
            </a:clrChange>
          </a:blip>
          <a:srcRect l="18416" t="10462" r="10297" b="11858"/>
          <a:stretch/>
        </p:blipFill>
        <p:spPr>
          <a:xfrm>
            <a:off x="460602" y="4982640"/>
            <a:ext cx="558801" cy="496743"/>
          </a:xfrm>
          <a:prstGeom prst="rect">
            <a:avLst/>
          </a:prstGeom>
        </p:spPr>
      </p:pic>
      <p:grpSp>
        <p:nvGrpSpPr>
          <p:cNvPr id="8" name="Group 7">
            <a:extLst>
              <a:ext uri="{FF2B5EF4-FFF2-40B4-BE49-F238E27FC236}">
                <a16:creationId xmlns:a16="http://schemas.microsoft.com/office/drawing/2014/main" id="{5AFB824B-2AF7-4212-9AF4-9F346A81B727}"/>
              </a:ext>
            </a:extLst>
          </p:cNvPr>
          <p:cNvGrpSpPr/>
          <p:nvPr/>
        </p:nvGrpSpPr>
        <p:grpSpPr>
          <a:xfrm>
            <a:off x="3091122" y="4738990"/>
            <a:ext cx="1066478" cy="708383"/>
            <a:chOff x="-3863328" y="3072680"/>
            <a:chExt cx="2132955" cy="1420023"/>
          </a:xfrm>
        </p:grpSpPr>
        <p:sp>
          <p:nvSpPr>
            <p:cNvPr id="33" name="Rectangle: Rounded Corners 32">
              <a:extLst>
                <a:ext uri="{FF2B5EF4-FFF2-40B4-BE49-F238E27FC236}">
                  <a16:creationId xmlns:a16="http://schemas.microsoft.com/office/drawing/2014/main" id="{2F88AC22-05B3-4F35-A051-2EFC302937A2}"/>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B6E12F9-4AF7-44A3-B242-7FC7EFCE942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0C66270-C5EF-41FC-9E50-C58D3ED2B8E3}"/>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52D988E-05F8-46D5-BDFB-5ED79BC2D7D8}"/>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44" name="Picture 4" descr="Image result for arrow keys">
              <a:extLst>
                <a:ext uri="{FF2B5EF4-FFF2-40B4-BE49-F238E27FC236}">
                  <a16:creationId xmlns:a16="http://schemas.microsoft.com/office/drawing/2014/main" id="{E8654E3D-C983-4211-A81E-0DF4F0E2413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6308" t="19963" r="7419" b="26703"/>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85451084-3813-4DDF-A846-1968E258CF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3639" y="5024493"/>
            <a:ext cx="507373" cy="385298"/>
          </a:xfrm>
          <a:prstGeom prst="roundRect">
            <a:avLst/>
          </a:prstGeom>
        </p:spPr>
      </p:pic>
      <p:pic>
        <p:nvPicPr>
          <p:cNvPr id="27" name="Picture 8" descr="Compose icon">
            <a:extLst>
              <a:ext uri="{FF2B5EF4-FFF2-40B4-BE49-F238E27FC236}">
                <a16:creationId xmlns:a16="http://schemas.microsoft.com/office/drawing/2014/main" id="{74E71657-0FCE-4717-9B10-1DCD969B7E6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86655" y="230154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hone, holding, woman&#10;&#10;Description automatically generated">
            <a:extLst>
              <a:ext uri="{FF2B5EF4-FFF2-40B4-BE49-F238E27FC236}">
                <a16:creationId xmlns:a16="http://schemas.microsoft.com/office/drawing/2014/main" id="{DD48F345-CEEB-4390-9A47-4629431474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566" r="26693"/>
          <a:stretch/>
        </p:blipFill>
        <p:spPr>
          <a:xfrm>
            <a:off x="279633" y="2048096"/>
            <a:ext cx="2487776" cy="4640392"/>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sp>
        <p:nvSpPr>
          <p:cNvPr id="38" name="Cloud 37">
            <a:extLst>
              <a:ext uri="{FF2B5EF4-FFF2-40B4-BE49-F238E27FC236}">
                <a16:creationId xmlns:a16="http://schemas.microsoft.com/office/drawing/2014/main" id="{C8E3F74E-E710-4514-B873-EC8C69A7EA4B}"/>
              </a:ext>
            </a:extLst>
          </p:cNvPr>
          <p:cNvSpPr/>
          <p:nvPr/>
        </p:nvSpPr>
        <p:spPr>
          <a:xfrm>
            <a:off x="4504145" y="3220629"/>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she get involved? Why/why not?</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2517377" y="965258"/>
            <a:ext cx="5625771" cy="1967343"/>
          </a:xfrm>
          <a:prstGeom prst="wedgeRoundRectCallout">
            <a:avLst>
              <a:gd name="adj1" fmla="val -59445"/>
              <a:gd name="adj2" fmla="val -3433"/>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school has started a student council and my friends think I should join because I have lots of good ideas on how to help our school. However, I’m really shy and don’t know anyone on the council. Should I get involved?</a:t>
            </a:r>
          </a:p>
        </p:txBody>
      </p:sp>
      <p:pic>
        <p:nvPicPr>
          <p:cNvPr id="10" name="Picture 9" descr="Image result for thumbs up thumbs down cartoon">
            <a:extLst>
              <a:ext uri="{FF2B5EF4-FFF2-40B4-BE49-F238E27FC236}">
                <a16:creationId xmlns:a16="http://schemas.microsoft.com/office/drawing/2014/main" id="{03D4FFF0-5623-46BF-A37E-C2EE79A6D72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70813" y="5171120"/>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59B9CB74-D58C-413A-B16C-B60A034715CD}"/>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472135" y="5142936"/>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27">
            <a:extLst>
              <a:ext uri="{FF2B5EF4-FFF2-40B4-BE49-F238E27FC236}">
                <a16:creationId xmlns:a16="http://schemas.microsoft.com/office/drawing/2014/main" id="{338B73FC-8D1B-4101-A6D1-CEACFCA891A9}"/>
              </a:ext>
            </a:extLst>
          </p:cNvPr>
          <p:cNvSpPr/>
          <p:nvPr/>
        </p:nvSpPr>
        <p:spPr>
          <a:xfrm>
            <a:off x="4713597" y="5607807"/>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5" name="Rectangle: Rounded Corners 27">
            <a:extLst>
              <a:ext uri="{FF2B5EF4-FFF2-40B4-BE49-F238E27FC236}">
                <a16:creationId xmlns:a16="http://schemas.microsoft.com/office/drawing/2014/main" id="{8716C8B7-AE72-4D0C-908B-B2598D78D834}"/>
              </a:ext>
            </a:extLst>
          </p:cNvPr>
          <p:cNvSpPr/>
          <p:nvPr/>
        </p:nvSpPr>
        <p:spPr>
          <a:xfrm>
            <a:off x="6008123" y="5608390"/>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32988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9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can we help?</a:t>
            </a: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2" name="Cloud 11">
            <a:extLst>
              <a:ext uri="{FF2B5EF4-FFF2-40B4-BE49-F238E27FC236}">
                <a16:creationId xmlns:a16="http://schemas.microsoft.com/office/drawing/2014/main" id="{4DA89677-3493-49DA-8978-8082F48170C7}"/>
              </a:ext>
            </a:extLst>
          </p:cNvPr>
          <p:cNvSpPr/>
          <p:nvPr/>
        </p:nvSpPr>
        <p:spPr>
          <a:xfrm>
            <a:off x="259690" y="1515972"/>
            <a:ext cx="4630074" cy="3741235"/>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Work it out! (5-10 mins)</a:t>
            </a:r>
          </a:p>
          <a:p>
            <a:pPr algn="ctr"/>
            <a:r>
              <a:rPr lang="en-GB" dirty="0"/>
              <a:t>Draw this table. On one side, write different write way to stand up for people. On the other side, write other ways to help! Use the ideas on the next slide to help you.</a:t>
            </a:r>
          </a:p>
        </p:txBody>
      </p:sp>
      <p:cxnSp>
        <p:nvCxnSpPr>
          <p:cNvPr id="3" name="Straight Connector 2">
            <a:extLst>
              <a:ext uri="{FF2B5EF4-FFF2-40B4-BE49-F238E27FC236}">
                <a16:creationId xmlns:a16="http://schemas.microsoft.com/office/drawing/2014/main" id="{82689A78-9CF2-4FAE-9420-6203148F8288}"/>
              </a:ext>
            </a:extLst>
          </p:cNvPr>
          <p:cNvCxnSpPr>
            <a:cxnSpLocks/>
          </p:cNvCxnSpPr>
          <p:nvPr/>
        </p:nvCxnSpPr>
        <p:spPr>
          <a:xfrm>
            <a:off x="4842807" y="2542540"/>
            <a:ext cx="3945194"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2CA5D232-F7B9-4EF0-906F-9082A32D4FAC}"/>
              </a:ext>
            </a:extLst>
          </p:cNvPr>
          <p:cNvCxnSpPr>
            <a:cxnSpLocks/>
          </p:cNvCxnSpPr>
          <p:nvPr/>
        </p:nvCxnSpPr>
        <p:spPr>
          <a:xfrm>
            <a:off x="6815404" y="1948180"/>
            <a:ext cx="0" cy="2961640"/>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B0EF2532-C586-46B7-9C8D-5D57EC1EC4B0}"/>
              </a:ext>
            </a:extLst>
          </p:cNvPr>
          <p:cNvSpPr txBox="1"/>
          <p:nvPr/>
        </p:nvSpPr>
        <p:spPr>
          <a:xfrm>
            <a:off x="4892554" y="1943336"/>
            <a:ext cx="1608133" cy="369332"/>
          </a:xfrm>
          <a:prstGeom prst="rect">
            <a:avLst/>
          </a:prstGeom>
          <a:noFill/>
        </p:spPr>
        <p:txBody>
          <a:bodyPr wrap="none" rtlCol="0">
            <a:spAutoFit/>
          </a:bodyPr>
          <a:lstStyle/>
          <a:p>
            <a:r>
              <a:rPr lang="en-GB" b="1" dirty="0"/>
              <a:t>Standing up!</a:t>
            </a:r>
          </a:p>
        </p:txBody>
      </p:sp>
      <p:sp>
        <p:nvSpPr>
          <p:cNvPr id="14" name="TextBox 13">
            <a:extLst>
              <a:ext uri="{FF2B5EF4-FFF2-40B4-BE49-F238E27FC236}">
                <a16:creationId xmlns:a16="http://schemas.microsoft.com/office/drawing/2014/main" id="{38AF5683-1F50-478C-BE8F-4DBEB087D138}"/>
              </a:ext>
            </a:extLst>
          </p:cNvPr>
          <p:cNvSpPr txBox="1"/>
          <p:nvPr/>
        </p:nvSpPr>
        <p:spPr>
          <a:xfrm>
            <a:off x="6806772" y="1862072"/>
            <a:ext cx="2144396" cy="646331"/>
          </a:xfrm>
          <a:prstGeom prst="rect">
            <a:avLst/>
          </a:prstGeom>
          <a:noFill/>
        </p:spPr>
        <p:txBody>
          <a:bodyPr wrap="square" rtlCol="0">
            <a:spAutoFit/>
          </a:bodyPr>
          <a:lstStyle/>
          <a:p>
            <a:pPr algn="ctr"/>
            <a:r>
              <a:rPr lang="en-GB" b="1" dirty="0"/>
              <a:t>Helping in other ways!</a:t>
            </a:r>
          </a:p>
        </p:txBody>
      </p:sp>
      <p:sp>
        <p:nvSpPr>
          <p:cNvPr id="15" name="Rectangle: Rounded Corners 14">
            <a:extLst>
              <a:ext uri="{FF2B5EF4-FFF2-40B4-BE49-F238E27FC236}">
                <a16:creationId xmlns:a16="http://schemas.microsoft.com/office/drawing/2014/main" id="{64696C0C-3647-48A5-942F-D4C184BD5620}"/>
              </a:ext>
            </a:extLst>
          </p:cNvPr>
          <p:cNvSpPr/>
          <p:nvPr/>
        </p:nvSpPr>
        <p:spPr>
          <a:xfrm>
            <a:off x="1182709" y="742653"/>
            <a:ext cx="6508930" cy="66352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other ways are there to help someone, other than standing up </a:t>
            </a:r>
          </a:p>
        </p:txBody>
      </p:sp>
      <p:pic>
        <p:nvPicPr>
          <p:cNvPr id="17" name="Picture 16">
            <a:extLst>
              <a:ext uri="{FF2B5EF4-FFF2-40B4-BE49-F238E27FC236}">
                <a16:creationId xmlns:a16="http://schemas.microsoft.com/office/drawing/2014/main" id="{1B4EA45C-431B-4384-B1FD-A4ADFBEA8443}"/>
              </a:ext>
            </a:extLst>
          </p:cNvPr>
          <p:cNvPicPr>
            <a:picLocks noChangeAspect="1"/>
          </p:cNvPicPr>
          <p:nvPr/>
        </p:nvPicPr>
        <p:blipFill>
          <a:blip r:embed="rId5"/>
          <a:stretch>
            <a:fillRect/>
          </a:stretch>
        </p:blipFill>
        <p:spPr>
          <a:xfrm>
            <a:off x="259690" y="5147409"/>
            <a:ext cx="1396742" cy="1544881"/>
          </a:xfrm>
          <a:prstGeom prst="rect">
            <a:avLst/>
          </a:prstGeom>
        </p:spPr>
      </p:pic>
      <p:pic>
        <p:nvPicPr>
          <p:cNvPr id="18" name="Picture 17">
            <a:extLst>
              <a:ext uri="{FF2B5EF4-FFF2-40B4-BE49-F238E27FC236}">
                <a16:creationId xmlns:a16="http://schemas.microsoft.com/office/drawing/2014/main" id="{545CE97E-9101-41B8-ADFD-19E6F5F72778}"/>
              </a:ext>
            </a:extLst>
          </p:cNvPr>
          <p:cNvPicPr>
            <a:picLocks noChangeAspect="1"/>
          </p:cNvPicPr>
          <p:nvPr/>
        </p:nvPicPr>
        <p:blipFill>
          <a:blip r:embed="rId6"/>
          <a:stretch>
            <a:fillRect/>
          </a:stretch>
        </p:blipFill>
        <p:spPr>
          <a:xfrm>
            <a:off x="5932416" y="5424122"/>
            <a:ext cx="1571817" cy="991454"/>
          </a:xfrm>
          <a:prstGeom prst="rect">
            <a:avLst/>
          </a:prstGeom>
        </p:spPr>
      </p:pic>
      <p:pic>
        <p:nvPicPr>
          <p:cNvPr id="19" name="Picture 18">
            <a:extLst>
              <a:ext uri="{FF2B5EF4-FFF2-40B4-BE49-F238E27FC236}">
                <a16:creationId xmlns:a16="http://schemas.microsoft.com/office/drawing/2014/main" id="{B4CE0F5D-30F4-4A30-A4B6-51497D04B26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92297" y="5424122"/>
            <a:ext cx="971081" cy="991454"/>
          </a:xfrm>
          <a:prstGeom prst="ellipse">
            <a:avLst/>
          </a:prstGeom>
        </p:spPr>
      </p:pic>
      <p:pic>
        <p:nvPicPr>
          <p:cNvPr id="20" name="Picture 19">
            <a:extLst>
              <a:ext uri="{FF2B5EF4-FFF2-40B4-BE49-F238E27FC236}">
                <a16:creationId xmlns:a16="http://schemas.microsoft.com/office/drawing/2014/main" id="{EAE0E7CA-5463-4D98-9A2C-9B033CA1010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28227" y="5471252"/>
            <a:ext cx="902778" cy="897195"/>
          </a:xfrm>
          <a:prstGeom prst="ellipse">
            <a:avLst/>
          </a:prstGeom>
        </p:spPr>
      </p:pic>
      <p:pic>
        <p:nvPicPr>
          <p:cNvPr id="25" name="Picture 24">
            <a:extLst>
              <a:ext uri="{FF2B5EF4-FFF2-40B4-BE49-F238E27FC236}">
                <a16:creationId xmlns:a16="http://schemas.microsoft.com/office/drawing/2014/main" id="{95F1C452-30F4-434F-A72A-3EC34043AD5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44498" y="5424122"/>
            <a:ext cx="995663" cy="991454"/>
          </a:xfrm>
          <a:prstGeom prst="ellipse">
            <a:avLst/>
          </a:prstGeom>
        </p:spPr>
      </p:pic>
      <p:pic>
        <p:nvPicPr>
          <p:cNvPr id="26" name="Picture 25">
            <a:extLst>
              <a:ext uri="{FF2B5EF4-FFF2-40B4-BE49-F238E27FC236}">
                <a16:creationId xmlns:a16="http://schemas.microsoft.com/office/drawing/2014/main" id="{E208238B-6F43-40ED-B6E5-3D2E2B3CB9D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419071" y="5267288"/>
            <a:ext cx="1225279" cy="1305122"/>
          </a:xfrm>
          <a:prstGeom prst="rect">
            <a:avLst/>
          </a:prstGeom>
        </p:spPr>
      </p:pic>
    </p:spTree>
    <p:extLst>
      <p:ext uri="{BB962C8B-B14F-4D97-AF65-F5344CB8AC3E}">
        <p14:creationId xmlns:p14="http://schemas.microsoft.com/office/powerpoint/2010/main" val="183505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518ABE7A-8822-48C2-B784-042CBCADEBD8}"/>
              </a:ext>
            </a:extLst>
          </p:cNvPr>
          <p:cNvPicPr>
            <a:picLocks noChangeAspect="1"/>
          </p:cNvPicPr>
          <p:nvPr/>
        </p:nvPicPr>
        <p:blipFill>
          <a:blip r:embed="rId3"/>
          <a:stretch>
            <a:fillRect/>
          </a:stretch>
        </p:blipFill>
        <p:spPr>
          <a:xfrm>
            <a:off x="446481" y="2075202"/>
            <a:ext cx="1396742" cy="1544881"/>
          </a:xfrm>
          <a:prstGeom prst="rect">
            <a:avLst/>
          </a:prstGeom>
        </p:spPr>
      </p:pic>
      <p:pic>
        <p:nvPicPr>
          <p:cNvPr id="5" name="Picture 4">
            <a:extLst>
              <a:ext uri="{FF2B5EF4-FFF2-40B4-BE49-F238E27FC236}">
                <a16:creationId xmlns:a16="http://schemas.microsoft.com/office/drawing/2014/main" id="{378C1883-4220-4E05-93C9-F96F1738AEDC}"/>
              </a:ext>
            </a:extLst>
          </p:cNvPr>
          <p:cNvPicPr>
            <a:picLocks noChangeAspect="1"/>
          </p:cNvPicPr>
          <p:nvPr/>
        </p:nvPicPr>
        <p:blipFill>
          <a:blip r:embed="rId4"/>
          <a:stretch>
            <a:fillRect/>
          </a:stretch>
        </p:blipFill>
        <p:spPr>
          <a:xfrm>
            <a:off x="6476647" y="850874"/>
            <a:ext cx="1571817" cy="991454"/>
          </a:xfrm>
          <a:prstGeom prst="rect">
            <a:avLst/>
          </a:prstGeom>
        </p:spPr>
      </p:pic>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can we help?</a:t>
            </a: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F9240B5A-625F-4DC2-8EC4-F9B14AB1F353}"/>
              </a:ext>
            </a:extLst>
          </p:cNvPr>
          <p:cNvSpPr/>
          <p:nvPr/>
        </p:nvSpPr>
        <p:spPr>
          <a:xfrm>
            <a:off x="677114" y="1416688"/>
            <a:ext cx="1926252"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Listen to them.</a:t>
            </a:r>
          </a:p>
        </p:txBody>
      </p:sp>
      <p:sp>
        <p:nvSpPr>
          <p:cNvPr id="11" name="Rectangle: Rounded Corners 10">
            <a:extLst>
              <a:ext uri="{FF2B5EF4-FFF2-40B4-BE49-F238E27FC236}">
                <a16:creationId xmlns:a16="http://schemas.microsoft.com/office/drawing/2014/main" id="{2FAEB94E-891B-4ABB-928D-423863E63157}"/>
              </a:ext>
            </a:extLst>
          </p:cNvPr>
          <p:cNvSpPr/>
          <p:nvPr/>
        </p:nvSpPr>
        <p:spPr>
          <a:xfrm>
            <a:off x="1761080" y="2696909"/>
            <a:ext cx="2667931"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Ask an adult for help.</a:t>
            </a:r>
          </a:p>
        </p:txBody>
      </p:sp>
      <p:sp>
        <p:nvSpPr>
          <p:cNvPr id="14" name="Rectangle: Rounded Corners 13">
            <a:extLst>
              <a:ext uri="{FF2B5EF4-FFF2-40B4-BE49-F238E27FC236}">
                <a16:creationId xmlns:a16="http://schemas.microsoft.com/office/drawing/2014/main" id="{9B25F320-0B1A-4972-A3FA-BC9BBEA1076F}"/>
              </a:ext>
            </a:extLst>
          </p:cNvPr>
          <p:cNvSpPr/>
          <p:nvPr/>
        </p:nvSpPr>
        <p:spPr>
          <a:xfrm>
            <a:off x="4104679" y="993846"/>
            <a:ext cx="2332843"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Join their protest.</a:t>
            </a:r>
          </a:p>
        </p:txBody>
      </p:sp>
      <p:sp>
        <p:nvSpPr>
          <p:cNvPr id="15" name="Rectangle: Rounded Corners 14">
            <a:extLst>
              <a:ext uri="{FF2B5EF4-FFF2-40B4-BE49-F238E27FC236}">
                <a16:creationId xmlns:a16="http://schemas.microsoft.com/office/drawing/2014/main" id="{61F2E245-027A-4E4C-A5CE-9563A8D8F1E7}"/>
              </a:ext>
            </a:extLst>
          </p:cNvPr>
          <p:cNvSpPr/>
          <p:nvPr/>
        </p:nvSpPr>
        <p:spPr>
          <a:xfrm>
            <a:off x="5806078" y="4632310"/>
            <a:ext cx="2667931"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Sign a petition.</a:t>
            </a:r>
          </a:p>
        </p:txBody>
      </p:sp>
      <p:sp>
        <p:nvSpPr>
          <p:cNvPr id="17" name="Rectangle: Rounded Corners 16">
            <a:extLst>
              <a:ext uri="{FF2B5EF4-FFF2-40B4-BE49-F238E27FC236}">
                <a16:creationId xmlns:a16="http://schemas.microsoft.com/office/drawing/2014/main" id="{B7A9D17F-023C-4F81-8AA9-0BDD3C1FA6C2}"/>
              </a:ext>
            </a:extLst>
          </p:cNvPr>
          <p:cNvSpPr/>
          <p:nvPr/>
        </p:nvSpPr>
        <p:spPr>
          <a:xfrm>
            <a:off x="4665618" y="3490841"/>
            <a:ext cx="2667931"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Talk to their bully.</a:t>
            </a:r>
          </a:p>
        </p:txBody>
      </p:sp>
      <p:sp>
        <p:nvSpPr>
          <p:cNvPr id="19" name="Rectangle: Rounded Corners 18">
            <a:extLst>
              <a:ext uri="{FF2B5EF4-FFF2-40B4-BE49-F238E27FC236}">
                <a16:creationId xmlns:a16="http://schemas.microsoft.com/office/drawing/2014/main" id="{FEAF3A75-DEF1-4D2F-A14C-D29ABBFA0068}"/>
              </a:ext>
            </a:extLst>
          </p:cNvPr>
          <p:cNvSpPr/>
          <p:nvPr/>
        </p:nvSpPr>
        <p:spPr>
          <a:xfrm>
            <a:off x="5858402" y="2226825"/>
            <a:ext cx="2667931"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Encourage them to speak out.</a:t>
            </a:r>
          </a:p>
        </p:txBody>
      </p:sp>
      <p:sp>
        <p:nvSpPr>
          <p:cNvPr id="20" name="Rectangle: Rounded Corners 27">
            <a:extLst>
              <a:ext uri="{FF2B5EF4-FFF2-40B4-BE49-F238E27FC236}">
                <a16:creationId xmlns:a16="http://schemas.microsoft.com/office/drawing/2014/main" id="{5BA2735F-56FE-43D6-9942-5EC93D86060C}"/>
              </a:ext>
            </a:extLst>
          </p:cNvPr>
          <p:cNvSpPr/>
          <p:nvPr/>
        </p:nvSpPr>
        <p:spPr>
          <a:xfrm>
            <a:off x="4665618" y="5562775"/>
            <a:ext cx="3860716" cy="1032051"/>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US" dirty="0">
                <a:solidFill>
                  <a:schemeClr val="bg1"/>
                </a:solidFill>
                <a:latin typeface="Century Gothic" panose="020B0502020202020204" pitchFamily="34" charset="0"/>
                <a:ea typeface="Lato" panose="020F0502020204030203" pitchFamily="34" charset="0"/>
                <a:cs typeface="Lato" panose="020F0502020204030203" pitchFamily="34" charset="0"/>
              </a:rPr>
              <a:t>Which do you think are the best ways to help other people?</a:t>
            </a:r>
            <a:endParaRPr lang="en-US"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cxnSp>
        <p:nvCxnSpPr>
          <p:cNvPr id="25" name="Straight Connector 24">
            <a:extLst>
              <a:ext uri="{FF2B5EF4-FFF2-40B4-BE49-F238E27FC236}">
                <a16:creationId xmlns:a16="http://schemas.microsoft.com/office/drawing/2014/main" id="{15851D42-5135-4058-A31B-ABE3021C2019}"/>
              </a:ext>
            </a:extLst>
          </p:cNvPr>
          <p:cNvCxnSpPr>
            <a:cxnSpLocks/>
          </p:cNvCxnSpPr>
          <p:nvPr/>
        </p:nvCxnSpPr>
        <p:spPr>
          <a:xfrm>
            <a:off x="243091" y="4272039"/>
            <a:ext cx="4185920"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B3F2EFE0-0E00-473D-BEE4-6F794D7F74BC}"/>
              </a:ext>
            </a:extLst>
          </p:cNvPr>
          <p:cNvCxnSpPr>
            <a:cxnSpLocks/>
          </p:cNvCxnSpPr>
          <p:nvPr/>
        </p:nvCxnSpPr>
        <p:spPr>
          <a:xfrm>
            <a:off x="2384273" y="3677679"/>
            <a:ext cx="0" cy="2961640"/>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27" name="TextBox 26">
            <a:extLst>
              <a:ext uri="{FF2B5EF4-FFF2-40B4-BE49-F238E27FC236}">
                <a16:creationId xmlns:a16="http://schemas.microsoft.com/office/drawing/2014/main" id="{C9917375-B143-4B84-8CA0-DCEFFA485157}"/>
              </a:ext>
            </a:extLst>
          </p:cNvPr>
          <p:cNvSpPr txBox="1"/>
          <p:nvPr/>
        </p:nvSpPr>
        <p:spPr>
          <a:xfrm>
            <a:off x="549696" y="3773815"/>
            <a:ext cx="1608133" cy="369332"/>
          </a:xfrm>
          <a:prstGeom prst="rect">
            <a:avLst/>
          </a:prstGeom>
          <a:noFill/>
        </p:spPr>
        <p:txBody>
          <a:bodyPr wrap="none" rtlCol="0">
            <a:spAutoFit/>
          </a:bodyPr>
          <a:lstStyle/>
          <a:p>
            <a:r>
              <a:rPr lang="en-GB" b="1" dirty="0"/>
              <a:t>Standing up!</a:t>
            </a:r>
          </a:p>
        </p:txBody>
      </p:sp>
      <p:sp>
        <p:nvSpPr>
          <p:cNvPr id="28" name="TextBox 27">
            <a:extLst>
              <a:ext uri="{FF2B5EF4-FFF2-40B4-BE49-F238E27FC236}">
                <a16:creationId xmlns:a16="http://schemas.microsoft.com/office/drawing/2014/main" id="{7F85BCC0-6FF2-4291-8D7A-42D937E70752}"/>
              </a:ext>
            </a:extLst>
          </p:cNvPr>
          <p:cNvSpPr txBox="1"/>
          <p:nvPr/>
        </p:nvSpPr>
        <p:spPr>
          <a:xfrm>
            <a:off x="2676079" y="3773815"/>
            <a:ext cx="1507144" cy="369332"/>
          </a:xfrm>
          <a:prstGeom prst="rect">
            <a:avLst/>
          </a:prstGeom>
          <a:noFill/>
        </p:spPr>
        <p:txBody>
          <a:bodyPr wrap="none" rtlCol="0">
            <a:spAutoFit/>
          </a:bodyPr>
          <a:lstStyle/>
          <a:p>
            <a:r>
              <a:rPr lang="en-GB" b="1" dirty="0"/>
              <a:t>Other ways!</a:t>
            </a:r>
          </a:p>
        </p:txBody>
      </p:sp>
      <p:pic>
        <p:nvPicPr>
          <p:cNvPr id="4" name="Picture 3">
            <a:extLst>
              <a:ext uri="{FF2B5EF4-FFF2-40B4-BE49-F238E27FC236}">
                <a16:creationId xmlns:a16="http://schemas.microsoft.com/office/drawing/2014/main" id="{B99A0F57-9035-45FD-BBFA-D2A54E00E10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55252" y="3331452"/>
            <a:ext cx="971081" cy="991454"/>
          </a:xfrm>
          <a:prstGeom prst="ellipse">
            <a:avLst/>
          </a:prstGeom>
        </p:spPr>
      </p:pic>
      <p:pic>
        <p:nvPicPr>
          <p:cNvPr id="6" name="Picture 5">
            <a:extLst>
              <a:ext uri="{FF2B5EF4-FFF2-40B4-BE49-F238E27FC236}">
                <a16:creationId xmlns:a16="http://schemas.microsoft.com/office/drawing/2014/main" id="{D6F4FE41-F7EE-4B64-933E-692140FCFFD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14378" y="4483763"/>
            <a:ext cx="902778" cy="897195"/>
          </a:xfrm>
          <a:prstGeom prst="ellipse">
            <a:avLst/>
          </a:prstGeom>
        </p:spPr>
      </p:pic>
      <p:pic>
        <p:nvPicPr>
          <p:cNvPr id="7" name="Picture 6">
            <a:extLst>
              <a:ext uri="{FF2B5EF4-FFF2-40B4-BE49-F238E27FC236}">
                <a16:creationId xmlns:a16="http://schemas.microsoft.com/office/drawing/2014/main" id="{D27C97CF-F297-4C4B-9CFE-C075EFDE616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75908" y="1234653"/>
            <a:ext cx="995663" cy="991454"/>
          </a:xfrm>
          <a:prstGeom prst="ellipse">
            <a:avLst/>
          </a:prstGeom>
        </p:spPr>
      </p:pic>
      <p:pic>
        <p:nvPicPr>
          <p:cNvPr id="30" name="Picture 29">
            <a:extLst>
              <a:ext uri="{FF2B5EF4-FFF2-40B4-BE49-F238E27FC236}">
                <a16:creationId xmlns:a16="http://schemas.microsoft.com/office/drawing/2014/main" id="{45C61654-A320-44B2-AFEE-B32FB42ECC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06558" y="1676676"/>
            <a:ext cx="1225279" cy="1305122"/>
          </a:xfrm>
          <a:prstGeom prst="rect">
            <a:avLst/>
          </a:prstGeom>
        </p:spPr>
      </p:pic>
    </p:spTree>
    <p:extLst>
      <p:ext uri="{BB962C8B-B14F-4D97-AF65-F5344CB8AC3E}">
        <p14:creationId xmlns:p14="http://schemas.microsoft.com/office/powerpoint/2010/main" val="38295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1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310320" y="770206"/>
            <a:ext cx="4789326" cy="247883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ea typeface="Lato" panose="020F0502020204030203" pitchFamily="34" charset="0"/>
                <a:cs typeface="Lato" panose="020F0502020204030203" pitchFamily="34" charset="0"/>
              </a:rPr>
              <a:t>Create! (10-15 mins)</a:t>
            </a:r>
            <a:endParaRPr lang="en-GB"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Think of a cause that’s important to you and create a poster encouraging more people to get involved!</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31" name="Title 1">
            <a:extLst>
              <a:ext uri="{FF2B5EF4-FFF2-40B4-BE49-F238E27FC236}">
                <a16:creationId xmlns:a16="http://schemas.microsoft.com/office/drawing/2014/main" id="{FF857A6A-0698-4406-A68C-82C490EB7B97}"/>
              </a:ext>
            </a:extLst>
          </p:cNvPr>
          <p:cNvSpPr txBox="1">
            <a:spLocks/>
          </p:cNvSpPr>
          <p:nvPr/>
        </p:nvSpPr>
        <p:spPr>
          <a:xfrm>
            <a:off x="768893" y="272554"/>
            <a:ext cx="768285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Extension: An important cause</a:t>
            </a:r>
          </a:p>
        </p:txBody>
      </p:sp>
      <p:sp>
        <p:nvSpPr>
          <p:cNvPr id="9" name="Rectangle: Rounded Corners 33">
            <a:extLst>
              <a:ext uri="{FF2B5EF4-FFF2-40B4-BE49-F238E27FC236}">
                <a16:creationId xmlns:a16="http://schemas.microsoft.com/office/drawing/2014/main" id="{3FA5C805-0461-4F77-9372-AAF887EEDD6C}"/>
              </a:ext>
            </a:extLst>
          </p:cNvPr>
          <p:cNvSpPr/>
          <p:nvPr/>
        </p:nvSpPr>
        <p:spPr>
          <a:xfrm>
            <a:off x="5120340" y="2787960"/>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Equality?</a:t>
            </a:r>
          </a:p>
        </p:txBody>
      </p:sp>
      <p:sp>
        <p:nvSpPr>
          <p:cNvPr id="10" name="Rectangle: Rounded Corners 33">
            <a:extLst>
              <a:ext uri="{FF2B5EF4-FFF2-40B4-BE49-F238E27FC236}">
                <a16:creationId xmlns:a16="http://schemas.microsoft.com/office/drawing/2014/main" id="{62B80734-63AB-42D6-B7CC-EE784B21C5AD}"/>
              </a:ext>
            </a:extLst>
          </p:cNvPr>
          <p:cNvSpPr/>
          <p:nvPr/>
        </p:nvSpPr>
        <p:spPr>
          <a:xfrm>
            <a:off x="6895098" y="3788766"/>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Children in need?</a:t>
            </a:r>
          </a:p>
        </p:txBody>
      </p:sp>
      <p:sp>
        <p:nvSpPr>
          <p:cNvPr id="11" name="Rectangle: Rounded Corners 33">
            <a:extLst>
              <a:ext uri="{FF2B5EF4-FFF2-40B4-BE49-F238E27FC236}">
                <a16:creationId xmlns:a16="http://schemas.microsoft.com/office/drawing/2014/main" id="{B6E760C7-F656-476A-B92A-ACDA3DF8228D}"/>
              </a:ext>
            </a:extLst>
          </p:cNvPr>
          <p:cNvSpPr/>
          <p:nvPr/>
        </p:nvSpPr>
        <p:spPr>
          <a:xfrm>
            <a:off x="6895098" y="1819008"/>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Animal rights?</a:t>
            </a:r>
          </a:p>
        </p:txBody>
      </p:sp>
      <p:sp>
        <p:nvSpPr>
          <p:cNvPr id="12" name="Rectangle: Rounded Corners 33">
            <a:extLst>
              <a:ext uri="{FF2B5EF4-FFF2-40B4-BE49-F238E27FC236}">
                <a16:creationId xmlns:a16="http://schemas.microsoft.com/office/drawing/2014/main" id="{1C814C46-8B41-4BCE-A298-85F3683C1A0A}"/>
              </a:ext>
            </a:extLst>
          </p:cNvPr>
          <p:cNvSpPr/>
          <p:nvPr/>
        </p:nvSpPr>
        <p:spPr>
          <a:xfrm>
            <a:off x="5120340" y="4745764"/>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Climate change?</a:t>
            </a:r>
          </a:p>
        </p:txBody>
      </p:sp>
      <p:sp>
        <p:nvSpPr>
          <p:cNvPr id="16" name="Rectangle: Rounded Corners 27">
            <a:extLst>
              <a:ext uri="{FF2B5EF4-FFF2-40B4-BE49-F238E27FC236}">
                <a16:creationId xmlns:a16="http://schemas.microsoft.com/office/drawing/2014/main" id="{9A48B5A7-6C61-4A4F-A5FC-66A95EED9E04}"/>
              </a:ext>
            </a:extLst>
          </p:cNvPr>
          <p:cNvSpPr/>
          <p:nvPr/>
        </p:nvSpPr>
        <p:spPr>
          <a:xfrm>
            <a:off x="486156" y="3429000"/>
            <a:ext cx="4282438" cy="2912806"/>
          </a:xfrm>
          <a:prstGeom prst="roundRect">
            <a:avLst>
              <a:gd name="adj" fmla="val 0"/>
            </a:avLst>
          </a:prstGeom>
          <a:solidFill>
            <a:schemeClr val="bg1"/>
          </a:solidFill>
          <a:ln w="28575">
            <a:solidFill>
              <a:srgbClr val="DF606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en-US"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a:p>
            <a:r>
              <a:rPr lang="en-US"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pic>
        <p:nvPicPr>
          <p:cNvPr id="17" name="Picture 4" descr="Image result for pencil">
            <a:extLst>
              <a:ext uri="{FF2B5EF4-FFF2-40B4-BE49-F238E27FC236}">
                <a16:creationId xmlns:a16="http://schemas.microsoft.com/office/drawing/2014/main" id="{7AC643FF-1C13-4B14-A2B9-337B7B100B0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11827" y="3848851"/>
            <a:ext cx="1328598" cy="12759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7826130F-D415-4ED1-B89D-8647D8A01E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5720">
            <a:off x="281240" y="208651"/>
            <a:ext cx="499626" cy="595324"/>
          </a:xfrm>
          <a:prstGeom prst="rect">
            <a:avLst/>
          </a:prstGeom>
        </p:spPr>
      </p:pic>
      <p:sp>
        <p:nvSpPr>
          <p:cNvPr id="26" name="Rectangle: Rounded Corners 33">
            <a:extLst>
              <a:ext uri="{FF2B5EF4-FFF2-40B4-BE49-F238E27FC236}">
                <a16:creationId xmlns:a16="http://schemas.microsoft.com/office/drawing/2014/main" id="{9CB9A5A2-3A1F-46AC-B68C-E49DD22C3906}"/>
              </a:ext>
            </a:extLst>
          </p:cNvPr>
          <p:cNvSpPr/>
          <p:nvPr/>
        </p:nvSpPr>
        <p:spPr>
          <a:xfrm>
            <a:off x="6895098" y="5758524"/>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Changes in school?</a:t>
            </a:r>
          </a:p>
        </p:txBody>
      </p:sp>
      <p:sp>
        <p:nvSpPr>
          <p:cNvPr id="28" name="Rectangle: Rounded Corners 33">
            <a:extLst>
              <a:ext uri="{FF2B5EF4-FFF2-40B4-BE49-F238E27FC236}">
                <a16:creationId xmlns:a16="http://schemas.microsoft.com/office/drawing/2014/main" id="{A46352E5-3530-4678-A399-337A4DEEFADF}"/>
              </a:ext>
            </a:extLst>
          </p:cNvPr>
          <p:cNvSpPr/>
          <p:nvPr/>
        </p:nvSpPr>
        <p:spPr>
          <a:xfrm>
            <a:off x="5120340" y="830156"/>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Hospitals?</a:t>
            </a:r>
          </a:p>
        </p:txBody>
      </p:sp>
      <p:pic>
        <p:nvPicPr>
          <p:cNvPr id="3074" name="Picture 2" descr="Scales icon">
            <a:extLst>
              <a:ext uri="{FF2B5EF4-FFF2-40B4-BE49-F238E27FC236}">
                <a16:creationId xmlns:a16="http://schemas.microsoft.com/office/drawing/2014/main" id="{849DFD1B-0879-4F1D-9837-65699162268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89401" y="27066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ger icon">
            <a:extLst>
              <a:ext uri="{FF2B5EF4-FFF2-40B4-BE49-F238E27FC236}">
                <a16:creationId xmlns:a16="http://schemas.microsoft.com/office/drawing/2014/main" id="{104EEDC5-F470-4DA6-B7E7-DB3ECF8653C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63140" y="171185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olunteering icon">
            <a:extLst>
              <a:ext uri="{FF2B5EF4-FFF2-40B4-BE49-F238E27FC236}">
                <a16:creationId xmlns:a16="http://schemas.microsoft.com/office/drawing/2014/main" id="{BA837054-3EFB-4D07-80D8-39B812F3043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89401" y="46764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eddy Bear icon">
            <a:extLst>
              <a:ext uri="{FF2B5EF4-FFF2-40B4-BE49-F238E27FC236}">
                <a16:creationId xmlns:a16="http://schemas.microsoft.com/office/drawing/2014/main" id="{6C7102A5-45A8-44ED-ABDC-E1F7669B561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63140" y="366966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bulance icon">
            <a:extLst>
              <a:ext uri="{FF2B5EF4-FFF2-40B4-BE49-F238E27FC236}">
                <a16:creationId xmlns:a16="http://schemas.microsoft.com/office/drawing/2014/main" id="{BE518EB1-2582-4130-A520-1A6C2F63626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89401" y="7369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ooks icon">
            <a:extLst>
              <a:ext uri="{FF2B5EF4-FFF2-40B4-BE49-F238E27FC236}">
                <a16:creationId xmlns:a16="http://schemas.microsoft.com/office/drawing/2014/main" id="{126B1652-ED83-4A1D-82D7-58436796792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563140" y="562746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6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5A412-8C01-4DD4-834B-CCF6102DA7E6}"/>
              </a:ext>
            </a:extLst>
          </p:cNvPr>
          <p:cNvPicPr>
            <a:picLocks noChangeAspect="1"/>
          </p:cNvPicPr>
          <p:nvPr/>
        </p:nvPicPr>
        <p:blipFill>
          <a:blip r:embed="rId3"/>
          <a:stretch>
            <a:fillRect/>
          </a:stretch>
        </p:blipFill>
        <p:spPr>
          <a:xfrm>
            <a:off x="2140510" y="898318"/>
            <a:ext cx="4967649" cy="4874796"/>
          </a:xfrm>
          <a:prstGeom prst="rect">
            <a:avLst/>
          </a:prstGeom>
        </p:spPr>
      </p:pic>
      <p:sp>
        <p:nvSpPr>
          <p:cNvPr id="12" name="Title 1">
            <a:extLst>
              <a:ext uri="{FF2B5EF4-FFF2-40B4-BE49-F238E27FC236}">
                <a16:creationId xmlns:a16="http://schemas.microsoft.com/office/drawing/2014/main" id="{96235FF7-D6F4-D84C-99F7-A9FF75F0CB07}"/>
              </a:ext>
            </a:extLst>
          </p:cNvPr>
          <p:cNvSpPr txBox="1">
            <a:spLocks/>
          </p:cNvSpPr>
          <p:nvPr/>
        </p:nvSpPr>
        <p:spPr>
          <a:xfrm>
            <a:off x="196146" y="267604"/>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DF6068"/>
                </a:solidFill>
                <a:latin typeface="Century Gothic"/>
                <a:cs typeface="Century Gothic"/>
              </a:rPr>
              <a:t>Last week’s vote: </a:t>
            </a:r>
          </a:p>
          <a:p>
            <a:pPr algn="l">
              <a:buSzPct val="25000"/>
            </a:pPr>
            <a:r>
              <a:rPr lang="en-GB" sz="2800" b="1" dirty="0">
                <a:latin typeface="Century Gothic" panose="020B0502020202020204" pitchFamily="34" charset="0"/>
                <a:ea typeface="Lato"/>
                <a:cs typeface="Lato"/>
                <a:sym typeface="Lato"/>
              </a:rPr>
              <a:t>Do you get enough sleep?</a:t>
            </a:r>
          </a:p>
        </p:txBody>
      </p:sp>
      <p:sp>
        <p:nvSpPr>
          <p:cNvPr id="14" name="Rectangle: Rounded Corners 13">
            <a:extLst>
              <a:ext uri="{FF2B5EF4-FFF2-40B4-BE49-F238E27FC236}">
                <a16:creationId xmlns:a16="http://schemas.microsoft.com/office/drawing/2014/main" id="{311E5DD9-C8FF-4A14-BC7B-E93DDE78006C}"/>
              </a:ext>
            </a:extLst>
          </p:cNvPr>
          <p:cNvSpPr/>
          <p:nvPr/>
        </p:nvSpPr>
        <p:spPr>
          <a:xfrm>
            <a:off x="292375" y="6012378"/>
            <a:ext cx="3198077" cy="528639"/>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000000"/>
                </a:solidFill>
                <a:latin typeface="Century Gothic" panose="020B0502020202020204" pitchFamily="34" charset="0"/>
              </a:rPr>
              <a:t>Primary national vote result</a:t>
            </a:r>
          </a:p>
        </p:txBody>
      </p:sp>
      <p:pic>
        <p:nvPicPr>
          <p:cNvPr id="3" name="Picture 2">
            <a:extLst>
              <a:ext uri="{FF2B5EF4-FFF2-40B4-BE49-F238E27FC236}">
                <a16:creationId xmlns:a16="http://schemas.microsoft.com/office/drawing/2014/main" id="{63A9A76A-12F1-47AE-A3C2-0CB8EE1D45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358" y="4438012"/>
            <a:ext cx="1250302" cy="697948"/>
          </a:xfrm>
          <a:prstGeom prst="rect">
            <a:avLst/>
          </a:prstGeom>
        </p:spPr>
      </p:pic>
      <p:pic>
        <p:nvPicPr>
          <p:cNvPr id="15" name="Picture 14">
            <a:extLst>
              <a:ext uri="{FF2B5EF4-FFF2-40B4-BE49-F238E27FC236}">
                <a16:creationId xmlns:a16="http://schemas.microsoft.com/office/drawing/2014/main" id="{CE69DB3C-84A1-40E4-82DE-C283B17426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00471" y="1801600"/>
            <a:ext cx="1256522" cy="697948"/>
          </a:xfrm>
          <a:prstGeom prst="rect">
            <a:avLst/>
          </a:prstGeom>
        </p:spPr>
      </p:pic>
      <p:sp>
        <p:nvSpPr>
          <p:cNvPr id="16" name="Rectangle: Rounded Corners 15">
            <a:extLst>
              <a:ext uri="{FF2B5EF4-FFF2-40B4-BE49-F238E27FC236}">
                <a16:creationId xmlns:a16="http://schemas.microsoft.com/office/drawing/2014/main" id="{71907B2C-7C02-42AD-AB66-3042812B0F9F}"/>
              </a:ext>
            </a:extLst>
          </p:cNvPr>
          <p:cNvSpPr/>
          <p:nvPr/>
        </p:nvSpPr>
        <p:spPr>
          <a:xfrm>
            <a:off x="697613" y="3915241"/>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31.2%</a:t>
            </a:r>
          </a:p>
        </p:txBody>
      </p:sp>
      <p:sp>
        <p:nvSpPr>
          <p:cNvPr id="17" name="Rectangle: Rounded Corners 16">
            <a:extLst>
              <a:ext uri="{FF2B5EF4-FFF2-40B4-BE49-F238E27FC236}">
                <a16:creationId xmlns:a16="http://schemas.microsoft.com/office/drawing/2014/main" id="{DB13BF35-544D-457D-B2AF-75B86819C366}"/>
              </a:ext>
            </a:extLst>
          </p:cNvPr>
          <p:cNvSpPr/>
          <p:nvPr/>
        </p:nvSpPr>
        <p:spPr>
          <a:xfrm>
            <a:off x="6851922" y="1318309"/>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68.8%</a:t>
            </a:r>
          </a:p>
        </p:txBody>
      </p:sp>
      <p:pic>
        <p:nvPicPr>
          <p:cNvPr id="10" name="Picture 9">
            <a:extLst>
              <a:ext uri="{FF2B5EF4-FFF2-40B4-BE49-F238E27FC236}">
                <a16:creationId xmlns:a16="http://schemas.microsoft.com/office/drawing/2014/main" id="{03CFF3AE-E201-4ACD-BA63-35112DEF3E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03690" y="3557668"/>
            <a:ext cx="1516690" cy="3003532"/>
          </a:xfrm>
          <a:prstGeom prst="rect">
            <a:avLst/>
          </a:prstGeom>
        </p:spPr>
      </p:pic>
      <p:pic>
        <p:nvPicPr>
          <p:cNvPr id="13" name="Picture 12" descr="A close up of a logo&#10;&#10;Description automatically generated">
            <a:extLst>
              <a:ext uri="{FF2B5EF4-FFF2-40B4-BE49-F238E27FC236}">
                <a16:creationId xmlns:a16="http://schemas.microsoft.com/office/drawing/2014/main" id="{2F8F7BE4-62E9-4C3C-9210-82E29D46295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3620" y="5135960"/>
            <a:ext cx="3404483" cy="823722"/>
          </a:xfrm>
          <a:prstGeom prst="rect">
            <a:avLst/>
          </a:prstGeom>
        </p:spPr>
      </p:pic>
      <p:pic>
        <p:nvPicPr>
          <p:cNvPr id="18" name="Picture 17">
            <a:extLst>
              <a:ext uri="{FF2B5EF4-FFF2-40B4-BE49-F238E27FC236}">
                <a16:creationId xmlns:a16="http://schemas.microsoft.com/office/drawing/2014/main" id="{64801900-1B53-4E7D-8690-6B2C8305B1C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FA5FD37C-D216-4D44-8B09-AFC2DDC5FAD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6064124" y="446981"/>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EA044F72-D4CA-4295-A713-2D3EBE96C9F9}"/>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76458" y="2508904"/>
            <a:ext cx="1134359" cy="933058"/>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id="{6B3CAAFD-0FC9-427F-9FD3-2F07E1D74EB3}"/>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89937" y="5557902"/>
            <a:ext cx="1148374" cy="1038416"/>
          </a:xfrm>
          <a:prstGeom prst="rect">
            <a:avLst/>
          </a:prstGeom>
        </p:spPr>
      </p:pic>
      <p:pic>
        <p:nvPicPr>
          <p:cNvPr id="22" name="Picture 21" descr="A picture containing table, room, bedroom&#10;&#10;Description automatically generated">
            <a:extLst>
              <a:ext uri="{FF2B5EF4-FFF2-40B4-BE49-F238E27FC236}">
                <a16:creationId xmlns:a16="http://schemas.microsoft.com/office/drawing/2014/main" id="{A2D3FF4F-D7E5-4DA7-928C-02B6947A27FF}"/>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09142" y="2668782"/>
            <a:ext cx="765984" cy="1064404"/>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7ED75899-7BC6-4DBE-8CB0-AAA49F63DA8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548398" y="1473921"/>
            <a:ext cx="959573" cy="971665"/>
          </a:xfrm>
          <a:prstGeom prst="rect">
            <a:avLst/>
          </a:prstGeom>
        </p:spPr>
      </p:pic>
    </p:spTree>
    <p:extLst>
      <p:ext uri="{BB962C8B-B14F-4D97-AF65-F5344CB8AC3E}">
        <p14:creationId xmlns:p14="http://schemas.microsoft.com/office/powerpoint/2010/main" val="3295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B22C464-566A-4CE6-A3E5-87A86B14892E}"/>
              </a:ext>
            </a:extLst>
          </p:cNvPr>
          <p:cNvSpPr/>
          <p:nvPr/>
        </p:nvSpPr>
        <p:spPr>
          <a:xfrm>
            <a:off x="432651" y="1048019"/>
            <a:ext cx="3971305" cy="215240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Discuss (2-3 mins)</a:t>
            </a:r>
          </a:p>
          <a:p>
            <a:pPr algn="ctr"/>
            <a:r>
              <a:rPr lang="en-GB" dirty="0"/>
              <a:t>Discuss with your partner. Who would you ask for help if…</a:t>
            </a:r>
          </a:p>
        </p:txBody>
      </p:sp>
      <p:sp>
        <p:nvSpPr>
          <p:cNvPr id="15" name="Title 1">
            <a:extLst>
              <a:ext uri="{FF2B5EF4-FFF2-40B4-BE49-F238E27FC236}">
                <a16:creationId xmlns:a16="http://schemas.microsoft.com/office/drawing/2014/main" id="{F91E99B0-47B9-4125-A369-B1D782BD68BA}"/>
              </a:ext>
            </a:extLst>
          </p:cNvPr>
          <p:cNvSpPr>
            <a:spLocks noGrp="1"/>
          </p:cNvSpPr>
          <p:nvPr>
            <p:ph type="title"/>
          </p:nvPr>
        </p:nvSpPr>
        <p:spPr>
          <a:xfrm>
            <a:off x="457200" y="274638"/>
            <a:ext cx="7387389" cy="769158"/>
          </a:xfrm>
        </p:spPr>
        <p:txBody>
          <a:bodyPr/>
          <a:lstStyle/>
          <a:p>
            <a:r>
              <a:rPr lang="en-GB" dirty="0"/>
              <a:t>Starter: Who would you ask?</a:t>
            </a:r>
          </a:p>
        </p:txBody>
      </p:sp>
      <p:sp>
        <p:nvSpPr>
          <p:cNvPr id="16" name="Rectangle: Rounded Corners 15">
            <a:extLst>
              <a:ext uri="{FF2B5EF4-FFF2-40B4-BE49-F238E27FC236}">
                <a16:creationId xmlns:a16="http://schemas.microsoft.com/office/drawing/2014/main" id="{A112A969-8EC7-48E2-AFD5-2DE010F54BB8}"/>
              </a:ext>
            </a:extLst>
          </p:cNvPr>
          <p:cNvSpPr/>
          <p:nvPr/>
        </p:nvSpPr>
        <p:spPr>
          <a:xfrm>
            <a:off x="4499357" y="1290084"/>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needed help with your school work?</a:t>
            </a:r>
          </a:p>
        </p:txBody>
      </p:sp>
      <p:sp>
        <p:nvSpPr>
          <p:cNvPr id="17" name="Rectangle: Rounded Corners 16">
            <a:extLst>
              <a:ext uri="{FF2B5EF4-FFF2-40B4-BE49-F238E27FC236}">
                <a16:creationId xmlns:a16="http://schemas.microsoft.com/office/drawing/2014/main" id="{013C2A48-DEAE-43F0-9670-87496F712A6D}"/>
              </a:ext>
            </a:extLst>
          </p:cNvPr>
          <p:cNvSpPr/>
          <p:nvPr/>
        </p:nvSpPr>
        <p:spPr>
          <a:xfrm>
            <a:off x="5534935" y="2350024"/>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Someone was being mean to you?</a:t>
            </a:r>
          </a:p>
        </p:txBody>
      </p:sp>
      <p:sp>
        <p:nvSpPr>
          <p:cNvPr id="18" name="Rectangle: Rounded Corners 17">
            <a:extLst>
              <a:ext uri="{FF2B5EF4-FFF2-40B4-BE49-F238E27FC236}">
                <a16:creationId xmlns:a16="http://schemas.microsoft.com/office/drawing/2014/main" id="{2F0A62D5-0521-4DDB-90EE-0F35C95160D1}"/>
              </a:ext>
            </a:extLst>
          </p:cNvPr>
          <p:cNvSpPr/>
          <p:nvPr/>
        </p:nvSpPr>
        <p:spPr>
          <a:xfrm>
            <a:off x="4574106" y="3496770"/>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got lost in a supermarket?</a:t>
            </a:r>
          </a:p>
        </p:txBody>
      </p:sp>
      <p:sp>
        <p:nvSpPr>
          <p:cNvPr id="8" name="Rectangle: Rounded Corners 27">
            <a:extLst>
              <a:ext uri="{FF2B5EF4-FFF2-40B4-BE49-F238E27FC236}">
                <a16:creationId xmlns:a16="http://schemas.microsoft.com/office/drawing/2014/main" id="{4C13E57E-DF6D-443F-9726-C570B251A077}"/>
              </a:ext>
            </a:extLst>
          </p:cNvPr>
          <p:cNvSpPr/>
          <p:nvPr/>
        </p:nvSpPr>
        <p:spPr>
          <a:xfrm>
            <a:off x="419218" y="3496770"/>
            <a:ext cx="2880000" cy="720000"/>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Had a bad dream at night?</a:t>
            </a:r>
          </a:p>
        </p:txBody>
      </p:sp>
      <p:sp>
        <p:nvSpPr>
          <p:cNvPr id="9" name="Rectangle: Rounded Corners 27">
            <a:extLst>
              <a:ext uri="{FF2B5EF4-FFF2-40B4-BE49-F238E27FC236}">
                <a16:creationId xmlns:a16="http://schemas.microsoft.com/office/drawing/2014/main" id="{3FAE1310-818E-490C-9CA1-A9A324609B4F}"/>
              </a:ext>
            </a:extLst>
          </p:cNvPr>
          <p:cNvSpPr/>
          <p:nvPr/>
        </p:nvSpPr>
        <p:spPr>
          <a:xfrm>
            <a:off x="1513862" y="4624021"/>
            <a:ext cx="2880000" cy="720000"/>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Saw something scary on the internet? </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0" name="Rectangle: Rounded Corners 27">
            <a:extLst>
              <a:ext uri="{FF2B5EF4-FFF2-40B4-BE49-F238E27FC236}">
                <a16:creationId xmlns:a16="http://schemas.microsoft.com/office/drawing/2014/main" id="{D3072277-6848-4A79-9AB5-68F816B6613C}"/>
              </a:ext>
            </a:extLst>
          </p:cNvPr>
          <p:cNvSpPr/>
          <p:nvPr/>
        </p:nvSpPr>
        <p:spPr>
          <a:xfrm>
            <a:off x="349455" y="5745950"/>
            <a:ext cx="8109764" cy="76915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US" dirty="0">
                <a:solidFill>
                  <a:schemeClr val="bg1"/>
                </a:solidFill>
                <a:latin typeface="Century Gothic" panose="020B0502020202020204" pitchFamily="34" charset="0"/>
                <a:ea typeface="Lato" panose="020F0502020204030203" pitchFamily="34" charset="0"/>
                <a:cs typeface="Lato" panose="020F0502020204030203" pitchFamily="34" charset="0"/>
              </a:rPr>
              <a:t>Would you want these people to help you? What if they said no?</a:t>
            </a:r>
            <a:endParaRPr lang="en-US"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pic>
        <p:nvPicPr>
          <p:cNvPr id="1028" name="Picture 4" descr="Moon and Stars icon">
            <a:extLst>
              <a:ext uri="{FF2B5EF4-FFF2-40B4-BE49-F238E27FC236}">
                <a16:creationId xmlns:a16="http://schemas.microsoft.com/office/drawing/2014/main" id="{69318987-4E52-46A7-9EE6-5612E50380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9462" y="33995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ose icon">
            <a:extLst>
              <a:ext uri="{FF2B5EF4-FFF2-40B4-BE49-F238E27FC236}">
                <a16:creationId xmlns:a16="http://schemas.microsoft.com/office/drawing/2014/main" id="{5476784D-2174-4BFA-8E76-8AEC9E085A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4630" y="119288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sket icon">
            <a:extLst>
              <a:ext uri="{FF2B5EF4-FFF2-40B4-BE49-F238E27FC236}">
                <a16:creationId xmlns:a16="http://schemas.microsoft.com/office/drawing/2014/main" id="{70601B6D-E9F6-49A2-A5C0-70E8D1ADD8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35760" y="33995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cking icon">
            <a:extLst>
              <a:ext uri="{FF2B5EF4-FFF2-40B4-BE49-F238E27FC236}">
                <a16:creationId xmlns:a16="http://schemas.microsoft.com/office/drawing/2014/main" id="{BFC86333-525A-4D80-8FBC-F0672072A4C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2651" y="45268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rying icon">
            <a:extLst>
              <a:ext uri="{FF2B5EF4-FFF2-40B4-BE49-F238E27FC236}">
                <a16:creationId xmlns:a16="http://schemas.microsoft.com/office/drawing/2014/main" id="{B96E4B63-C43C-4462-A4D5-67ED1236C4A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99357" y="225282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432D7F1B-D710-4AE9-8339-FFDB8B2D50ED}"/>
              </a:ext>
            </a:extLst>
          </p:cNvPr>
          <p:cNvSpPr/>
          <p:nvPr/>
        </p:nvSpPr>
        <p:spPr>
          <a:xfrm>
            <a:off x="5534935" y="4624021"/>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were worried about a friend?</a:t>
            </a:r>
          </a:p>
        </p:txBody>
      </p:sp>
      <p:pic>
        <p:nvPicPr>
          <p:cNvPr id="1042" name="Picture 18" descr="User Group icon">
            <a:extLst>
              <a:ext uri="{FF2B5EF4-FFF2-40B4-BE49-F238E27FC236}">
                <a16:creationId xmlns:a16="http://schemas.microsoft.com/office/drawing/2014/main" id="{FAEE2EFB-5D86-4E98-9D3A-623DEDE8F2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07198" y="452149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6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BF831BD-CA92-4F19-AF5F-98F2D644FAC8}"/>
              </a:ext>
            </a:extLst>
          </p:cNvPr>
          <p:cNvSpPr/>
          <p:nvPr/>
        </p:nvSpPr>
        <p:spPr>
          <a:xfrm>
            <a:off x="845573" y="365399"/>
            <a:ext cx="7289783" cy="1168433"/>
          </a:xfrm>
          <a:prstGeom prst="rect">
            <a:avLst/>
          </a:prstGeom>
          <a:noFill/>
          <a:ln>
            <a:noFill/>
          </a:ln>
        </p:spPr>
        <p:txBody>
          <a:bodyPr lIns="0" tIns="45700" rIns="91425" bIns="45700" anchor="t" anchorCtr="0">
            <a:noAutofit/>
          </a:bodyPr>
          <a:lstStyle/>
          <a:p>
            <a:pPr lvl="0" algn="ctr">
              <a:buSzPct val="25000"/>
            </a:pPr>
            <a:r>
              <a:rPr lang="en-GB" sz="3200" b="1" dirty="0">
                <a:latin typeface="Century Gothic" panose="020B0502020202020204" pitchFamily="34" charset="0"/>
                <a:ea typeface="Lato"/>
                <a:cs typeface="Lato"/>
                <a:sym typeface="Lato"/>
              </a:rPr>
              <a:t>Should you </a:t>
            </a:r>
            <a:r>
              <a:rPr lang="en-GB" sz="3200" b="1" dirty="0">
                <a:solidFill>
                  <a:schemeClr val="accent2"/>
                </a:solidFill>
                <a:latin typeface="Century Gothic" panose="020B0502020202020204" pitchFamily="34" charset="0"/>
                <a:ea typeface="Lato"/>
                <a:cs typeface="Lato"/>
                <a:sym typeface="Lato"/>
              </a:rPr>
              <a:t>stand up </a:t>
            </a:r>
            <a:r>
              <a:rPr lang="en-GB" sz="3200" b="1" dirty="0">
                <a:latin typeface="Century Gothic" panose="020B0502020202020204" pitchFamily="34" charset="0"/>
                <a:ea typeface="Lato"/>
                <a:cs typeface="Lato"/>
                <a:sym typeface="Lato"/>
              </a:rPr>
              <a:t>for </a:t>
            </a:r>
            <a:r>
              <a:rPr lang="en-GB" sz="3200" b="1" dirty="0">
                <a:solidFill>
                  <a:schemeClr val="accent2"/>
                </a:solidFill>
                <a:latin typeface="Century Gothic" panose="020B0502020202020204" pitchFamily="34" charset="0"/>
                <a:ea typeface="Lato"/>
                <a:cs typeface="Lato"/>
                <a:sym typeface="Lato"/>
              </a:rPr>
              <a:t>other people</a:t>
            </a:r>
            <a:r>
              <a:rPr lang="en-GB" sz="3200" b="1" dirty="0">
                <a:latin typeface="Century Gothic" panose="020B0502020202020204" pitchFamily="34" charset="0"/>
                <a:ea typeface="Lato"/>
                <a:cs typeface="Lato"/>
                <a:sym typeface="Lato"/>
              </a:rPr>
              <a:t>?</a:t>
            </a:r>
          </a:p>
        </p:txBody>
      </p:sp>
      <p:pic>
        <p:nvPicPr>
          <p:cNvPr id="8" name="Picture 7">
            <a:extLst>
              <a:ext uri="{FF2B5EF4-FFF2-40B4-BE49-F238E27FC236}">
                <a16:creationId xmlns:a16="http://schemas.microsoft.com/office/drawing/2014/main" id="{78C4A9DB-1A9C-4A2A-8B83-94C659FF18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2" name="Picture 1">
            <a:extLst>
              <a:ext uri="{FF2B5EF4-FFF2-40B4-BE49-F238E27FC236}">
                <a16:creationId xmlns:a16="http://schemas.microsoft.com/office/drawing/2014/main" id="{1F8EF991-81A7-400B-8336-DD22CF7622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774" y="1533832"/>
            <a:ext cx="7236451" cy="4859689"/>
          </a:xfrm>
          <a:prstGeom prst="rect">
            <a:avLst/>
          </a:prstGeom>
        </p:spPr>
      </p:pic>
    </p:spTree>
    <p:extLst>
      <p:ext uri="{BB962C8B-B14F-4D97-AF65-F5344CB8AC3E}">
        <p14:creationId xmlns:p14="http://schemas.microsoft.com/office/powerpoint/2010/main" val="417838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Oval 48"/>
          <p:cNvSpPr/>
          <p:nvPr/>
        </p:nvSpPr>
        <p:spPr>
          <a:xfrm>
            <a:off x="4760467" y="1187606"/>
            <a:ext cx="1884045" cy="1161471"/>
          </a:xfrm>
          <a:prstGeom prst="ellipse">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6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Why are we talking about this?</a:t>
            </a:r>
          </a:p>
        </p:txBody>
      </p:sp>
      <p:sp>
        <p:nvSpPr>
          <p:cNvPr id="8" name="Rectangle: Rounded Corners 27">
            <a:extLst>
              <a:ext uri="{FF2B5EF4-FFF2-40B4-BE49-F238E27FC236}">
                <a16:creationId xmlns:a16="http://schemas.microsoft.com/office/drawing/2014/main" id="{0D88C985-60A7-4A89-AC9C-FBF2318E84F1}"/>
              </a:ext>
            </a:extLst>
          </p:cNvPr>
          <p:cNvSpPr/>
          <p:nvPr/>
        </p:nvSpPr>
        <p:spPr>
          <a:xfrm>
            <a:off x="3825085" y="1267393"/>
            <a:ext cx="4484053" cy="1574859"/>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Right now, there are lot of people protesting in America because they don’t think black people are being treated fairly.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7" name="Rectangle: Rounded Corners 27">
            <a:extLst>
              <a:ext uri="{FF2B5EF4-FFF2-40B4-BE49-F238E27FC236}">
                <a16:creationId xmlns:a16="http://schemas.microsoft.com/office/drawing/2014/main" id="{DF9FF1A0-605B-4D63-B084-2B92E3738453}"/>
              </a:ext>
            </a:extLst>
          </p:cNvPr>
          <p:cNvSpPr/>
          <p:nvPr/>
        </p:nvSpPr>
        <p:spPr>
          <a:xfrm>
            <a:off x="688022" y="3251215"/>
            <a:ext cx="5559568" cy="11429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Lots of people around the world are also speaking out online and in protests to support them, even if it doesn’t affect them.</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026" name="Picture 2" descr="Photos: Moments of peace, unity you may not have seen in George ...">
            <a:extLst>
              <a:ext uri="{FF2B5EF4-FFF2-40B4-BE49-F238E27FC236}">
                <a16:creationId xmlns:a16="http://schemas.microsoft.com/office/drawing/2014/main" id="{B327B5AB-8AFE-4C85-A3C9-914A4F4A766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5695"/>
          <a:stretch/>
        </p:blipFill>
        <p:spPr bwMode="auto">
          <a:xfrm>
            <a:off x="688022" y="1184303"/>
            <a:ext cx="2925732" cy="19521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A8E548-E2E4-4B20-B28E-0BCA73A895BC}"/>
              </a:ext>
            </a:extLst>
          </p:cNvPr>
          <p:cNvPicPr>
            <a:picLocks noChangeAspect="1"/>
          </p:cNvPicPr>
          <p:nvPr/>
        </p:nvPicPr>
        <p:blipFill>
          <a:blip r:embed="rId6"/>
          <a:stretch>
            <a:fillRect/>
          </a:stretch>
        </p:blipFill>
        <p:spPr>
          <a:xfrm>
            <a:off x="6574450" y="3158774"/>
            <a:ext cx="2124075" cy="3248025"/>
          </a:xfrm>
          <a:prstGeom prst="rect">
            <a:avLst/>
          </a:prstGeom>
        </p:spPr>
      </p:pic>
      <p:sp>
        <p:nvSpPr>
          <p:cNvPr id="12" name="Rectangle: Rounded Corners 11">
            <a:extLst>
              <a:ext uri="{FF2B5EF4-FFF2-40B4-BE49-F238E27FC236}">
                <a16:creationId xmlns:a16="http://schemas.microsoft.com/office/drawing/2014/main" id="{CD6A7531-ECBB-40BD-AED0-9F53759BB92E}"/>
              </a:ext>
            </a:extLst>
          </p:cNvPr>
          <p:cNvSpPr/>
          <p:nvPr/>
        </p:nvSpPr>
        <p:spPr>
          <a:xfrm>
            <a:off x="2330789" y="4803177"/>
            <a:ext cx="3916801" cy="164538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But should you stand up for other people? Or is it better to leave it to other/older people? That’s what you’ll be thinking about today. </a:t>
            </a:r>
          </a:p>
        </p:txBody>
      </p:sp>
      <p:pic>
        <p:nvPicPr>
          <p:cNvPr id="14" name="Picture 13">
            <a:extLst>
              <a:ext uri="{FF2B5EF4-FFF2-40B4-BE49-F238E27FC236}">
                <a16:creationId xmlns:a16="http://schemas.microsoft.com/office/drawing/2014/main" id="{0CCE004D-96DA-4A84-B125-177041C04FD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155" y="4393134"/>
            <a:ext cx="2342130" cy="2342130"/>
          </a:xfrm>
          <a:prstGeom prst="rect">
            <a:avLst/>
          </a:prstGeom>
        </p:spPr>
      </p:pic>
    </p:spTree>
    <p:extLst>
      <p:ext uri="{BB962C8B-B14F-4D97-AF65-F5344CB8AC3E}">
        <p14:creationId xmlns:p14="http://schemas.microsoft.com/office/powerpoint/2010/main" val="92932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8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Cloud 13">
            <a:extLst>
              <a:ext uri="{FF2B5EF4-FFF2-40B4-BE49-F238E27FC236}">
                <a16:creationId xmlns:a16="http://schemas.microsoft.com/office/drawing/2014/main" id="{BDC799BE-83B6-41DD-AC3F-558C5F37A582}"/>
              </a:ext>
            </a:extLst>
          </p:cNvPr>
          <p:cNvSpPr/>
          <p:nvPr/>
        </p:nvSpPr>
        <p:spPr>
          <a:xfrm>
            <a:off x="1228129" y="1219394"/>
            <a:ext cx="6687742" cy="3301806"/>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 (5-10 mins)</a:t>
            </a:r>
          </a:p>
          <a:p>
            <a:pPr algn="ctr"/>
            <a:r>
              <a:rPr lang="en-GB" dirty="0"/>
              <a:t>On the next four slides, you’ll see different situations where you could get involved to stand up for someone. Read each situation and decide what you’d do!</a:t>
            </a:r>
          </a:p>
        </p:txBody>
      </p:sp>
      <p:pic>
        <p:nvPicPr>
          <p:cNvPr id="17" name="Picture 16">
            <a:extLst>
              <a:ext uri="{FF2B5EF4-FFF2-40B4-BE49-F238E27FC236}">
                <a16:creationId xmlns:a16="http://schemas.microsoft.com/office/drawing/2014/main" id="{E5521E75-ED85-4F49-AACD-333834EE2A8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863"/>
          <a:stretch/>
        </p:blipFill>
        <p:spPr>
          <a:xfrm>
            <a:off x="2391065" y="5154826"/>
            <a:ext cx="2084007" cy="1440000"/>
          </a:xfrm>
          <a:prstGeom prst="roundRect">
            <a:avLst/>
          </a:prstGeom>
        </p:spPr>
      </p:pic>
      <p:pic>
        <p:nvPicPr>
          <p:cNvPr id="18" name="Picture 17">
            <a:extLst>
              <a:ext uri="{FF2B5EF4-FFF2-40B4-BE49-F238E27FC236}">
                <a16:creationId xmlns:a16="http://schemas.microsoft.com/office/drawing/2014/main" id="{FC4D07CB-6979-4884-8A63-2111F67A4A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614" y="5154826"/>
            <a:ext cx="2084007" cy="1440000"/>
          </a:xfrm>
          <a:prstGeom prst="roundRect">
            <a:avLst/>
          </a:prstGeom>
        </p:spPr>
      </p:pic>
      <p:pic>
        <p:nvPicPr>
          <p:cNvPr id="19" name="Picture 18">
            <a:extLst>
              <a:ext uri="{FF2B5EF4-FFF2-40B4-BE49-F238E27FC236}">
                <a16:creationId xmlns:a16="http://schemas.microsoft.com/office/drawing/2014/main" id="{59EF2FFA-3FCC-4C19-A784-BB437C72435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 r="7418" b="2702"/>
          <a:stretch/>
        </p:blipFill>
        <p:spPr>
          <a:xfrm>
            <a:off x="4555516" y="5154826"/>
            <a:ext cx="2084009" cy="1440000"/>
          </a:xfrm>
          <a:prstGeom prst="roundRect">
            <a:avLst/>
          </a:prstGeom>
        </p:spPr>
      </p:pic>
      <p:pic>
        <p:nvPicPr>
          <p:cNvPr id="20" name="Picture 19">
            <a:extLst>
              <a:ext uri="{FF2B5EF4-FFF2-40B4-BE49-F238E27FC236}">
                <a16:creationId xmlns:a16="http://schemas.microsoft.com/office/drawing/2014/main" id="{B94BAB7D-45D2-48CE-8F73-2CAAA992B6B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9876"/>
          <a:stretch/>
        </p:blipFill>
        <p:spPr>
          <a:xfrm>
            <a:off x="6719969" y="5154826"/>
            <a:ext cx="2084007" cy="1440000"/>
          </a:xfrm>
          <a:prstGeom prst="roundRect">
            <a:avLst/>
          </a:prstGeom>
        </p:spPr>
      </p:pic>
    </p:spTree>
    <p:extLst>
      <p:ext uri="{BB962C8B-B14F-4D97-AF65-F5344CB8AC3E}">
        <p14:creationId xmlns:p14="http://schemas.microsoft.com/office/powerpoint/2010/main" val="524363984"/>
      </p:ext>
    </p:extLst>
  </p:cSld>
  <p:clrMapOvr>
    <a:masterClrMapping/>
  </p:clrMapOvr>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4.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5.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VfS Primary V2</Template>
  <TotalTime>31482</TotalTime>
  <Words>1651</Words>
  <Application>Microsoft Office PowerPoint</Application>
  <PresentationFormat>On-screen Show (4:3)</PresentationFormat>
  <Paragraphs>278</Paragraphs>
  <Slides>25</Slides>
  <Notes>25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25</vt:i4>
      </vt:variant>
    </vt:vector>
  </HeadingPairs>
  <TitlesOfParts>
    <vt:vector size="35" baseType="lpstr">
      <vt:lpstr>Arial</vt:lpstr>
      <vt:lpstr>Calibri</vt:lpstr>
      <vt:lpstr>Century Gothic</vt:lpstr>
      <vt:lpstr>Lato</vt:lpstr>
      <vt:lpstr>VfS Primary V2</vt:lpstr>
      <vt:lpstr>Primary</vt:lpstr>
      <vt:lpstr>Colleges 2020</vt:lpstr>
      <vt:lpstr>VfS Secondary 2020</vt:lpstr>
      <vt:lpstr>VfS Prisons 2020</vt:lpstr>
      <vt:lpstr>VfS College 2020</vt:lpstr>
      <vt:lpstr>PowerPoint Presentation</vt:lpstr>
      <vt:lpstr>PowerPoint Presentation</vt:lpstr>
      <vt:lpstr>PowerPoint Presentation</vt:lpstr>
      <vt:lpstr>Starter: Who would you 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Esslemont</dc:creator>
  <cp:lastModifiedBy>Paul Wilks</cp:lastModifiedBy>
  <cp:revision>9565</cp:revision>
  <dcterms:created xsi:type="dcterms:W3CDTF">2017-10-02T12:52:21Z</dcterms:created>
  <dcterms:modified xsi:type="dcterms:W3CDTF">2020-06-10T19:57:39Z</dcterms:modified>
</cp:coreProperties>
</file>